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87" r:id="rId1"/>
    <p:sldMasterId id="2147483992" r:id="rId2"/>
    <p:sldMasterId id="2147483993" r:id="rId3"/>
    <p:sldMasterId id="2147483997" r:id="rId4"/>
    <p:sldMasterId id="2147484030" r:id="rId5"/>
  </p:sldMasterIdLst>
  <p:notesMasterIdLst>
    <p:notesMasterId r:id="rId39"/>
  </p:notesMasterIdLst>
  <p:sldIdLst>
    <p:sldId id="391" r:id="rId6"/>
    <p:sldId id="260" r:id="rId7"/>
    <p:sldId id="277" r:id="rId8"/>
    <p:sldId id="474" r:id="rId9"/>
    <p:sldId id="371" r:id="rId10"/>
    <p:sldId id="373" r:id="rId11"/>
    <p:sldId id="374" r:id="rId12"/>
    <p:sldId id="279" r:id="rId13"/>
    <p:sldId id="476" r:id="rId14"/>
    <p:sldId id="282" r:id="rId15"/>
    <p:sldId id="477" r:id="rId16"/>
    <p:sldId id="478" r:id="rId17"/>
    <p:sldId id="479" r:id="rId18"/>
    <p:sldId id="462" r:id="rId19"/>
    <p:sldId id="377" r:id="rId20"/>
    <p:sldId id="483" r:id="rId21"/>
    <p:sldId id="484" r:id="rId22"/>
    <p:sldId id="485" r:id="rId23"/>
    <p:sldId id="482" r:id="rId24"/>
    <p:sldId id="491" r:id="rId25"/>
    <p:sldId id="490" r:id="rId26"/>
    <p:sldId id="492" r:id="rId27"/>
    <p:sldId id="493" r:id="rId28"/>
    <p:sldId id="494" r:id="rId29"/>
    <p:sldId id="496" r:id="rId30"/>
    <p:sldId id="499" r:id="rId31"/>
    <p:sldId id="497" r:id="rId32"/>
    <p:sldId id="498" r:id="rId33"/>
    <p:sldId id="481" r:id="rId34"/>
    <p:sldId id="487" r:id="rId35"/>
    <p:sldId id="489" r:id="rId36"/>
    <p:sldId id="488" r:id="rId37"/>
    <p:sldId id="364" r:id="rId38"/>
  </p:sldIdLst>
  <p:sldSz cx="9144000" cy="5143500" type="screen16x9"/>
  <p:notesSz cx="6858000" cy="9144000"/>
  <p:embeddedFontLst>
    <p:embeddedFont>
      <p:font typeface="Georgia" panose="02040502050405020303" pitchFamily="18" charset="0"/>
      <p:regular r:id="rId40"/>
      <p:bold r:id="rId41"/>
      <p:italic r:id="rId42"/>
      <p:boldItalic r:id="rId43"/>
    </p:embeddedFont>
    <p:embeddedFont>
      <p:font typeface="Lato" panose="020F0502020204030203" pitchFamily="34" charset="77"/>
      <p:regular r:id="rId44"/>
      <p:bold r:id="rId45"/>
      <p:italic r:id="rId46"/>
      <p:boldItalic r:id="rId47"/>
    </p:embeddedFont>
    <p:embeddedFont>
      <p:font typeface="Merriweather Sans" panose="020F0502020204030204" pitchFamily="34" charset="0"/>
      <p:regular r:id="rId48"/>
      <p:bold r:id="rId49"/>
      <p:italic r:id="rId50"/>
      <p:boldItalic r:id="rId51"/>
    </p:embeddedFont>
    <p:embeddedFont>
      <p:font typeface="Oswald" pitchFamily="2" charset="77"/>
      <p:regular r:id="rId52"/>
      <p:bold r:id="rId53"/>
    </p:embeddedFont>
    <p:embeddedFont>
      <p:font typeface="Proxima Nova" panose="02000506030000020004" pitchFamily="2" charset="0"/>
      <p:regular r:id="rId54"/>
      <p:bold r:id="rId55"/>
      <p:italic r:id="rId56"/>
      <p:boldItalic r:id="rId57"/>
    </p:embeddedFont>
    <p:embeddedFont>
      <p:font typeface="Proxima Nova Semibold" panose="02000506030000020004"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68980"/>
  </p:normalViewPr>
  <p:slideViewPr>
    <p:cSldViewPr snapToGrid="0" snapToObjects="1">
      <p:cViewPr varScale="1">
        <p:scale>
          <a:sx n="115" d="100"/>
          <a:sy n="115" d="100"/>
        </p:scale>
        <p:origin x="1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Master" Target="slideMasters/slideMaster5.xml"/><Relationship Id="rId61" Type="http://schemas.openxmlformats.org/officeDocument/2006/relationships/font" Target="fonts/font2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raphics.wsj.com/most-popular-dog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raphics.wsj.com/most-popular-dog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graphics.wsj.com/most-popular-dog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7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42a40082d1_0_1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2" name="Google Shape;2602;g42a40082d1_0_19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01038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4ac55dfd6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5" name="Google Shape;2615;g4ac55dfd65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TEACHING TIPS:</a:t>
            </a:r>
            <a:endParaRPr b="1"/>
          </a:p>
          <a:p>
            <a:pPr marL="0" marR="0" lvl="0" indent="0" algn="l" rtl="0">
              <a:lnSpc>
                <a:spcPct val="100000"/>
              </a:lnSpc>
              <a:spcBef>
                <a:spcPts val="0"/>
              </a:spcBef>
              <a:spcAft>
                <a:spcPts val="0"/>
              </a:spcAft>
              <a:buNone/>
            </a:pPr>
            <a:endParaRPr/>
          </a:p>
          <a:p>
            <a:pPr marL="457200" marR="0" lvl="0" indent="-298450" algn="l" rtl="0">
              <a:lnSpc>
                <a:spcPct val="100000"/>
              </a:lnSpc>
              <a:spcBef>
                <a:spcPts val="0"/>
              </a:spcBef>
              <a:spcAft>
                <a:spcPts val="0"/>
              </a:spcAft>
              <a:buClr>
                <a:srgbClr val="000000"/>
              </a:buClr>
              <a:buSzPts val="1100"/>
              <a:buFont typeface="Arial"/>
              <a:buChar char="●"/>
            </a:pPr>
            <a:r>
              <a:rPr lang="en"/>
              <a:t>“Good</a:t>
            </a:r>
            <a:r>
              <a:rPr lang="en" sz="1100" b="0" i="0" u="none" strike="noStrike" cap="none">
                <a:solidFill>
                  <a:srgbClr val="000000"/>
                </a:solidFill>
                <a:latin typeface="Arial"/>
                <a:ea typeface="Arial"/>
                <a:cs typeface="Arial"/>
                <a:sym typeface="Arial"/>
              </a:rPr>
              <a:t> design–Gestalt principles</a:t>
            </a:r>
            <a:r>
              <a:rPr lang="en"/>
              <a:t>”</a:t>
            </a:r>
            <a:r>
              <a:rPr lang="en" sz="1100" b="0" i="0" u="none" strike="noStrike" cap="none">
                <a:solidFill>
                  <a:srgbClr val="000000"/>
                </a:solidFill>
                <a:latin typeface="Arial"/>
                <a:ea typeface="Arial"/>
                <a:cs typeface="Arial"/>
                <a:sym typeface="Arial"/>
              </a:rPr>
              <a:t> (summarized a bit)</a:t>
            </a:r>
            <a:r>
              <a:rPr lang="en"/>
              <a:t> is f</a:t>
            </a:r>
            <a:r>
              <a:rPr lang="en" sz="1100" b="0" i="0" u="none" strike="noStrike" cap="none">
                <a:solidFill>
                  <a:srgbClr val="000000"/>
                </a:solidFill>
                <a:latin typeface="Arial"/>
                <a:ea typeface="Arial"/>
                <a:cs typeface="Arial"/>
                <a:sym typeface="Arial"/>
              </a:rPr>
              <a:t>rom the book </a:t>
            </a:r>
            <a:r>
              <a:rPr lang="en"/>
              <a:t>“</a:t>
            </a:r>
            <a:r>
              <a:rPr lang="en" sz="1100" b="0" i="0" u="none" strike="noStrike" cap="none">
                <a:solidFill>
                  <a:srgbClr val="000000"/>
                </a:solidFill>
                <a:latin typeface="Arial"/>
                <a:ea typeface="Arial"/>
                <a:cs typeface="Arial"/>
                <a:sym typeface="Arial"/>
              </a:rPr>
              <a:t>Creating Stunning Dashboards </a:t>
            </a:r>
            <a:r>
              <a:rPr lang="en"/>
              <a:t>with</a:t>
            </a:r>
            <a:r>
              <a:rPr lang="en" sz="1100" b="0" i="0" u="none" strike="noStrike" cap="none">
                <a:solidFill>
                  <a:srgbClr val="000000"/>
                </a:solidFill>
                <a:latin typeface="Arial"/>
                <a:ea typeface="Arial"/>
                <a:cs typeface="Arial"/>
                <a:sym typeface="Arial"/>
              </a:rPr>
              <a:t> Qlikview</a:t>
            </a:r>
            <a:r>
              <a:rPr lang="en"/>
              <a:t>”</a:t>
            </a:r>
            <a:r>
              <a:rPr lang="en" sz="1100" b="0" i="0" u="none" strike="noStrike" cap="none">
                <a:solidFill>
                  <a:srgbClr val="000000"/>
                </a:solidFill>
                <a:latin typeface="Arial"/>
                <a:ea typeface="Arial"/>
                <a:cs typeface="Arial"/>
                <a:sym typeface="Arial"/>
              </a:rPr>
              <a:t> by Swizec Teller.</a:t>
            </a:r>
            <a:endParaRPr sz="1100" b="0" i="0" u="none" strike="noStrike" cap="none">
              <a:solidFill>
                <a:srgbClr val="000000"/>
              </a:solidFill>
              <a:latin typeface="Arial"/>
              <a:ea typeface="Arial"/>
              <a:cs typeface="Arial"/>
              <a:sym typeface="Aria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KNOWLEDGE CHECK:</a:t>
            </a:r>
            <a:br>
              <a:rPr lang="en" b="1">
                <a:solidFill>
                  <a:schemeClr val="dk1"/>
                </a:solidFill>
              </a:rPr>
            </a:br>
            <a:endParaRPr b="1">
              <a:solidFill>
                <a:schemeClr val="dk1"/>
              </a:solidFill>
            </a:endParaRPr>
          </a:p>
          <a:p>
            <a:pPr marL="457200" lvl="0" indent="-298450" algn="l" rtl="0">
              <a:spcBef>
                <a:spcPts val="0"/>
              </a:spcBef>
              <a:spcAft>
                <a:spcPts val="0"/>
              </a:spcAft>
              <a:buClr>
                <a:srgbClr val="000000"/>
              </a:buClr>
              <a:buSzPts val="1100"/>
              <a:buFont typeface="Arial"/>
              <a:buChar char="●"/>
            </a:pPr>
            <a:r>
              <a:rPr lang="en">
                <a:solidFill>
                  <a:schemeClr val="dk1"/>
                </a:solidFill>
              </a:rPr>
              <a:t>How do these design principles connect to the work we’ve been doing?</a:t>
            </a:r>
            <a:endParaRPr/>
          </a:p>
        </p:txBody>
      </p:sp>
    </p:spTree>
    <p:extLst>
      <p:ext uri="{BB962C8B-B14F-4D97-AF65-F5344CB8AC3E}">
        <p14:creationId xmlns:p14="http://schemas.microsoft.com/office/powerpoint/2010/main" val="19374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323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893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64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5850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781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4220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2015 NBA Playoffs</a:t>
            </a:r>
          </a:p>
        </p:txBody>
      </p:sp>
    </p:spTree>
    <p:extLst>
      <p:ext uri="{BB962C8B-B14F-4D97-AF65-F5344CB8AC3E}">
        <p14:creationId xmlns:p14="http://schemas.microsoft.com/office/powerpoint/2010/main" val="2991056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785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51495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Dog Popularity: </a:t>
            </a:r>
            <a:r>
              <a:rPr lang="en-US" dirty="0">
                <a:hlinkClick r:id="rId3"/>
              </a:rPr>
              <a:t>http://graphics.wsj.com/most-popular-dogs/</a:t>
            </a:r>
            <a:endParaRPr lang="en-US" dirty="0"/>
          </a:p>
        </p:txBody>
      </p:sp>
    </p:spTree>
    <p:extLst>
      <p:ext uri="{BB962C8B-B14F-4D97-AF65-F5344CB8AC3E}">
        <p14:creationId xmlns:p14="http://schemas.microsoft.com/office/powerpoint/2010/main" val="2478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Dog Popularity: </a:t>
            </a:r>
            <a:r>
              <a:rPr lang="en-US" dirty="0">
                <a:hlinkClick r:id="rId3"/>
              </a:rPr>
              <a:t>http://graphics.wsj.com/most-popular-dogs/</a:t>
            </a:r>
            <a:endParaRPr lang="en-US" dirty="0"/>
          </a:p>
        </p:txBody>
      </p:sp>
    </p:spTree>
    <p:extLst>
      <p:ext uri="{BB962C8B-B14F-4D97-AF65-F5344CB8AC3E}">
        <p14:creationId xmlns:p14="http://schemas.microsoft.com/office/powerpoint/2010/main" val="3386994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Dog Popularity: </a:t>
            </a:r>
            <a:r>
              <a:rPr lang="en-US" dirty="0">
                <a:hlinkClick r:id="rId3"/>
              </a:rPr>
              <a:t>http://graphics.wsj.com/most-popular-dogs/</a:t>
            </a:r>
            <a:endParaRPr lang="en-US" dirty="0"/>
          </a:p>
        </p:txBody>
      </p:sp>
    </p:spTree>
    <p:extLst>
      <p:ext uri="{BB962C8B-B14F-4D97-AF65-F5344CB8AC3E}">
        <p14:creationId xmlns:p14="http://schemas.microsoft.com/office/powerpoint/2010/main" val="93345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4832717b07_0_215:notes"/>
          <p:cNvSpPr>
            <a:spLocks noGrp="1" noRot="1" noChangeAspect="1"/>
          </p:cNvSpPr>
          <p:nvPr>
            <p:ph type="sldImg" idx="2"/>
          </p:nvPr>
        </p:nvSpPr>
        <p:spPr>
          <a:xfrm>
            <a:off x="1146969" y="685800"/>
            <a:ext cx="4564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4832717b07_0_2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400664e5ec_2_7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b="1">
                <a:latin typeface="Proxima Nova"/>
                <a:ea typeface="Proxima Nova"/>
                <a:cs typeface="Proxima Nova"/>
                <a:sym typeface="Proxima Nova"/>
              </a:rPr>
              <a:t>TEACHING TIP</a:t>
            </a:r>
            <a:endParaRPr b="1">
              <a:latin typeface="Proxima Nova"/>
              <a:ea typeface="Proxima Nova"/>
              <a:cs typeface="Proxima Nova"/>
              <a:sym typeface="Proxima Nova"/>
            </a:endParaRPr>
          </a:p>
          <a:p>
            <a:pPr marL="457200" marR="0" lvl="0" indent="-298450" algn="l" rtl="0">
              <a:lnSpc>
                <a:spcPct val="100000"/>
              </a:lnSpc>
              <a:spcBef>
                <a:spcPts val="0"/>
              </a:spcBef>
              <a:spcAft>
                <a:spcPts val="0"/>
              </a:spcAft>
              <a:buClr>
                <a:srgbClr val="000000"/>
              </a:buClr>
              <a:buSzPts val="1100"/>
              <a:buFont typeface="Proxima Nova"/>
              <a:buChar char="●"/>
            </a:pPr>
            <a:r>
              <a:rPr lang="en" sz="1100" b="0" i="0" u="none" strike="noStrike" cap="none">
                <a:solidFill>
                  <a:srgbClr val="000000"/>
                </a:solidFill>
                <a:latin typeface="Proxima Nova"/>
                <a:ea typeface="Proxima Nova"/>
                <a:cs typeface="Proxima Nova"/>
                <a:sym typeface="Proxima Nova"/>
              </a:rPr>
              <a:t>Demo / Codealong / Discussion</a:t>
            </a:r>
            <a:endParaRPr sz="1100" b="0" i="0" u="none" strike="noStrike" cap="none">
              <a:solidFill>
                <a:srgbClr val="000000"/>
              </a:solidFill>
              <a:latin typeface="Proxima Nova"/>
              <a:ea typeface="Proxima Nova"/>
              <a:cs typeface="Proxima Nova"/>
              <a:sym typeface="Proxima Nova"/>
            </a:endParaRPr>
          </a:p>
        </p:txBody>
      </p:sp>
      <p:sp>
        <p:nvSpPr>
          <p:cNvPr id="2581" name="Google Shape;2581;g400664e5ec_2_79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was in WSJ</a:t>
            </a:r>
          </a:p>
        </p:txBody>
      </p:sp>
    </p:spTree>
    <p:extLst>
      <p:ext uri="{BB962C8B-B14F-4D97-AF65-F5344CB8AC3E}">
        <p14:creationId xmlns:p14="http://schemas.microsoft.com/office/powerpoint/2010/main" val="292761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descriptive statistics come from a data set constructed in 1973 by the statistician Francis Anscombe. It is a classic demonstration of the importance of data visualization.</a:t>
            </a:r>
          </a:p>
          <a:p>
            <a:r>
              <a:rPr lang="en-US" dirty="0"/>
              <a:t>Highlights the failures of summary statistics.</a:t>
            </a:r>
          </a:p>
          <a:p>
            <a:r>
              <a:rPr lang="en-US" dirty="0"/>
              <a:t> Effects of outliers on statistical properties.</a:t>
            </a:r>
          </a:p>
        </p:txBody>
      </p:sp>
    </p:spTree>
    <p:extLst>
      <p:ext uri="{BB962C8B-B14F-4D97-AF65-F5344CB8AC3E}">
        <p14:creationId xmlns:p14="http://schemas.microsoft.com/office/powerpoint/2010/main" val="3887881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400664e5ec_2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4" name="Google Shape;2594;g400664e5ec_2_8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42a40082d1_0_1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2" name="Google Shape;2602;g42a40082d1_0_19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136639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4ac55dfd6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5" name="Google Shape;2615;g4ac55dfd65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TEACHING TIPS:</a:t>
            </a:r>
            <a:endParaRPr b="1"/>
          </a:p>
          <a:p>
            <a:pPr marL="0" marR="0" lvl="0" indent="0" algn="l" rtl="0">
              <a:lnSpc>
                <a:spcPct val="100000"/>
              </a:lnSpc>
              <a:spcBef>
                <a:spcPts val="0"/>
              </a:spcBef>
              <a:spcAft>
                <a:spcPts val="0"/>
              </a:spcAft>
              <a:buNone/>
            </a:pPr>
            <a:endParaRPr/>
          </a:p>
          <a:p>
            <a:pPr marL="457200" marR="0" lvl="0" indent="-298450" algn="l" rtl="0">
              <a:lnSpc>
                <a:spcPct val="100000"/>
              </a:lnSpc>
              <a:spcBef>
                <a:spcPts val="0"/>
              </a:spcBef>
              <a:spcAft>
                <a:spcPts val="0"/>
              </a:spcAft>
              <a:buClr>
                <a:srgbClr val="000000"/>
              </a:buClr>
              <a:buSzPts val="1100"/>
              <a:buFont typeface="Arial"/>
              <a:buChar char="●"/>
            </a:pPr>
            <a:r>
              <a:rPr lang="en"/>
              <a:t>“Good</a:t>
            </a:r>
            <a:r>
              <a:rPr lang="en" sz="1100" b="0" i="0" u="none" strike="noStrike" cap="none">
                <a:solidFill>
                  <a:srgbClr val="000000"/>
                </a:solidFill>
                <a:latin typeface="Arial"/>
                <a:ea typeface="Arial"/>
                <a:cs typeface="Arial"/>
                <a:sym typeface="Arial"/>
              </a:rPr>
              <a:t> design–Gestalt principles</a:t>
            </a:r>
            <a:r>
              <a:rPr lang="en"/>
              <a:t>”</a:t>
            </a:r>
            <a:r>
              <a:rPr lang="en" sz="1100" b="0" i="0" u="none" strike="noStrike" cap="none">
                <a:solidFill>
                  <a:srgbClr val="000000"/>
                </a:solidFill>
                <a:latin typeface="Arial"/>
                <a:ea typeface="Arial"/>
                <a:cs typeface="Arial"/>
                <a:sym typeface="Arial"/>
              </a:rPr>
              <a:t> (summarized a bit)</a:t>
            </a:r>
            <a:r>
              <a:rPr lang="en"/>
              <a:t> is f</a:t>
            </a:r>
            <a:r>
              <a:rPr lang="en" sz="1100" b="0" i="0" u="none" strike="noStrike" cap="none">
                <a:solidFill>
                  <a:srgbClr val="000000"/>
                </a:solidFill>
                <a:latin typeface="Arial"/>
                <a:ea typeface="Arial"/>
                <a:cs typeface="Arial"/>
                <a:sym typeface="Arial"/>
              </a:rPr>
              <a:t>rom the book </a:t>
            </a:r>
            <a:r>
              <a:rPr lang="en"/>
              <a:t>“</a:t>
            </a:r>
            <a:r>
              <a:rPr lang="en" sz="1100" b="0" i="0" u="none" strike="noStrike" cap="none">
                <a:solidFill>
                  <a:srgbClr val="000000"/>
                </a:solidFill>
                <a:latin typeface="Arial"/>
                <a:ea typeface="Arial"/>
                <a:cs typeface="Arial"/>
                <a:sym typeface="Arial"/>
              </a:rPr>
              <a:t>Creating Stunning Dashboards </a:t>
            </a:r>
            <a:r>
              <a:rPr lang="en"/>
              <a:t>with</a:t>
            </a:r>
            <a:r>
              <a:rPr lang="en" sz="1100" b="0" i="0" u="none" strike="noStrike" cap="none">
                <a:solidFill>
                  <a:srgbClr val="000000"/>
                </a:solidFill>
                <a:latin typeface="Arial"/>
                <a:ea typeface="Arial"/>
                <a:cs typeface="Arial"/>
                <a:sym typeface="Arial"/>
              </a:rPr>
              <a:t> Qlikview</a:t>
            </a:r>
            <a:r>
              <a:rPr lang="en"/>
              <a:t>”</a:t>
            </a:r>
            <a:r>
              <a:rPr lang="en" sz="1100" b="0" i="0" u="none" strike="noStrike" cap="none">
                <a:solidFill>
                  <a:srgbClr val="000000"/>
                </a:solidFill>
                <a:latin typeface="Arial"/>
                <a:ea typeface="Arial"/>
                <a:cs typeface="Arial"/>
                <a:sym typeface="Arial"/>
              </a:rPr>
              <a:t> by Swizec Teller.</a:t>
            </a:r>
            <a:endParaRPr sz="1100" b="0" i="0" u="none" strike="noStrike" cap="none">
              <a:solidFill>
                <a:srgbClr val="000000"/>
              </a:solidFill>
              <a:latin typeface="Arial"/>
              <a:ea typeface="Arial"/>
              <a:cs typeface="Arial"/>
              <a:sym typeface="Aria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KNOWLEDGE CHECK:</a:t>
            </a:r>
            <a:br>
              <a:rPr lang="en" b="1">
                <a:solidFill>
                  <a:schemeClr val="dk1"/>
                </a:solidFill>
              </a:rPr>
            </a:br>
            <a:endParaRPr b="1">
              <a:solidFill>
                <a:schemeClr val="dk1"/>
              </a:solidFill>
            </a:endParaRPr>
          </a:p>
          <a:p>
            <a:pPr marL="457200" lvl="0" indent="-298450" algn="l" rtl="0">
              <a:spcBef>
                <a:spcPts val="0"/>
              </a:spcBef>
              <a:spcAft>
                <a:spcPts val="0"/>
              </a:spcAft>
              <a:buClr>
                <a:srgbClr val="000000"/>
              </a:buClr>
              <a:buSzPts val="1100"/>
              <a:buFont typeface="Arial"/>
              <a:buChar char="●"/>
            </a:pPr>
            <a:r>
              <a:rPr lang="en">
                <a:solidFill>
                  <a:schemeClr val="dk1"/>
                </a:solidFill>
              </a:rPr>
              <a:t>How do these design principles connect to the work we’ve been doing?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4ac55dfd6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5" name="Google Shape;2615;g4ac55dfd65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b="1"/>
              <a:t>TEACHING TIPS:</a:t>
            </a:r>
            <a:endParaRPr b="1"/>
          </a:p>
          <a:p>
            <a:pPr marL="0" marR="0" lvl="0" indent="0" algn="l" rtl="0">
              <a:lnSpc>
                <a:spcPct val="100000"/>
              </a:lnSpc>
              <a:spcBef>
                <a:spcPts val="0"/>
              </a:spcBef>
              <a:spcAft>
                <a:spcPts val="0"/>
              </a:spcAft>
              <a:buNone/>
            </a:pPr>
            <a:endParaRPr/>
          </a:p>
          <a:p>
            <a:pPr marL="457200" marR="0" lvl="0" indent="-298450" algn="l" rtl="0">
              <a:lnSpc>
                <a:spcPct val="100000"/>
              </a:lnSpc>
              <a:spcBef>
                <a:spcPts val="0"/>
              </a:spcBef>
              <a:spcAft>
                <a:spcPts val="0"/>
              </a:spcAft>
              <a:buClr>
                <a:srgbClr val="000000"/>
              </a:buClr>
              <a:buSzPts val="1100"/>
              <a:buFont typeface="Arial"/>
              <a:buChar char="●"/>
            </a:pPr>
            <a:r>
              <a:rPr lang="en"/>
              <a:t>“Good</a:t>
            </a:r>
            <a:r>
              <a:rPr lang="en" sz="1100" b="0" i="0" u="none" strike="noStrike" cap="none">
                <a:solidFill>
                  <a:srgbClr val="000000"/>
                </a:solidFill>
                <a:latin typeface="Arial"/>
                <a:ea typeface="Arial"/>
                <a:cs typeface="Arial"/>
                <a:sym typeface="Arial"/>
              </a:rPr>
              <a:t> design–Gestalt principles</a:t>
            </a:r>
            <a:r>
              <a:rPr lang="en"/>
              <a:t>”</a:t>
            </a:r>
            <a:r>
              <a:rPr lang="en" sz="1100" b="0" i="0" u="none" strike="noStrike" cap="none">
                <a:solidFill>
                  <a:srgbClr val="000000"/>
                </a:solidFill>
                <a:latin typeface="Arial"/>
                <a:ea typeface="Arial"/>
                <a:cs typeface="Arial"/>
                <a:sym typeface="Arial"/>
              </a:rPr>
              <a:t> (summarized a bit)</a:t>
            </a:r>
            <a:r>
              <a:rPr lang="en"/>
              <a:t> is f</a:t>
            </a:r>
            <a:r>
              <a:rPr lang="en" sz="1100" b="0" i="0" u="none" strike="noStrike" cap="none">
                <a:solidFill>
                  <a:srgbClr val="000000"/>
                </a:solidFill>
                <a:latin typeface="Arial"/>
                <a:ea typeface="Arial"/>
                <a:cs typeface="Arial"/>
                <a:sym typeface="Arial"/>
              </a:rPr>
              <a:t>rom the book </a:t>
            </a:r>
            <a:r>
              <a:rPr lang="en"/>
              <a:t>“</a:t>
            </a:r>
            <a:r>
              <a:rPr lang="en" sz="1100" b="0" i="0" u="none" strike="noStrike" cap="none">
                <a:solidFill>
                  <a:srgbClr val="000000"/>
                </a:solidFill>
                <a:latin typeface="Arial"/>
                <a:ea typeface="Arial"/>
                <a:cs typeface="Arial"/>
                <a:sym typeface="Arial"/>
              </a:rPr>
              <a:t>Creating Stunning Dashboards </a:t>
            </a:r>
            <a:r>
              <a:rPr lang="en"/>
              <a:t>with</a:t>
            </a:r>
            <a:r>
              <a:rPr lang="en" sz="1100" b="0" i="0" u="none" strike="noStrike" cap="none">
                <a:solidFill>
                  <a:srgbClr val="000000"/>
                </a:solidFill>
                <a:latin typeface="Arial"/>
                <a:ea typeface="Arial"/>
                <a:cs typeface="Arial"/>
                <a:sym typeface="Arial"/>
              </a:rPr>
              <a:t> Qlikview</a:t>
            </a:r>
            <a:r>
              <a:rPr lang="en"/>
              <a:t>”</a:t>
            </a:r>
            <a:r>
              <a:rPr lang="en" sz="1100" b="0" i="0" u="none" strike="noStrike" cap="none">
                <a:solidFill>
                  <a:srgbClr val="000000"/>
                </a:solidFill>
                <a:latin typeface="Arial"/>
                <a:ea typeface="Arial"/>
                <a:cs typeface="Arial"/>
                <a:sym typeface="Arial"/>
              </a:rPr>
              <a:t> by Swizec Teller.</a:t>
            </a:r>
            <a:endParaRPr sz="1100" b="0" i="0" u="none" strike="noStrike" cap="none">
              <a:solidFill>
                <a:srgbClr val="000000"/>
              </a:solidFill>
              <a:latin typeface="Arial"/>
              <a:ea typeface="Arial"/>
              <a:cs typeface="Arial"/>
              <a:sym typeface="Aria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KNOWLEDGE CHECK:</a:t>
            </a:r>
            <a:br>
              <a:rPr lang="en" b="1">
                <a:solidFill>
                  <a:schemeClr val="dk1"/>
                </a:solidFill>
              </a:rPr>
            </a:br>
            <a:endParaRPr b="1">
              <a:solidFill>
                <a:schemeClr val="dk1"/>
              </a:solidFill>
            </a:endParaRPr>
          </a:p>
          <a:p>
            <a:pPr marL="457200" lvl="0" indent="-298450" algn="l" rtl="0">
              <a:spcBef>
                <a:spcPts val="0"/>
              </a:spcBef>
              <a:spcAft>
                <a:spcPts val="0"/>
              </a:spcAft>
              <a:buClr>
                <a:srgbClr val="000000"/>
              </a:buClr>
              <a:buSzPts val="1100"/>
              <a:buFont typeface="Arial"/>
              <a:buChar char="●"/>
            </a:pPr>
            <a:r>
              <a:rPr lang="en">
                <a:solidFill>
                  <a:schemeClr val="dk1"/>
                </a:solidFill>
              </a:rPr>
              <a:t>How do these design principles connect to the work we’ve been doing?</a:t>
            </a:r>
            <a:endParaRPr/>
          </a:p>
        </p:txBody>
      </p:sp>
    </p:spTree>
    <p:extLst>
      <p:ext uri="{BB962C8B-B14F-4D97-AF65-F5344CB8AC3E}">
        <p14:creationId xmlns:p14="http://schemas.microsoft.com/office/powerpoint/2010/main" val="1796424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10"/>
        <p:cNvGrpSpPr/>
        <p:nvPr/>
      </p:nvGrpSpPr>
      <p:grpSpPr>
        <a:xfrm>
          <a:off x="0" y="0"/>
          <a:ext cx="0" cy="0"/>
          <a:chOff x="0" y="0"/>
          <a:chExt cx="0" cy="0"/>
        </a:xfrm>
      </p:grpSpPr>
      <p:sp>
        <p:nvSpPr>
          <p:cNvPr id="11" name="Google Shape;11;p2"/>
          <p:cNvSpPr/>
          <p:nvPr/>
        </p:nvSpPr>
        <p:spPr>
          <a:xfrm>
            <a:off x="-20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979500" y="332100"/>
            <a:ext cx="7185000" cy="653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body" idx="1"/>
          </p:nvPr>
        </p:nvSpPr>
        <p:spPr>
          <a:xfrm>
            <a:off x="979500" y="1078375"/>
            <a:ext cx="7099500" cy="29997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 name="Google Shape;14;p2"/>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16" name="Google Shape;16;p2"/>
          <p:cNvSpPr/>
          <p:nvPr/>
        </p:nvSpPr>
        <p:spPr>
          <a:xfrm>
            <a:off x="8522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a:blip r:embed="rId2">
            <a:alphaModFix/>
          </a:blip>
          <a:stretch>
            <a:fillRect/>
          </a:stretch>
        </p:blipFill>
        <p:spPr>
          <a:xfrm>
            <a:off x="8544437" y="4493863"/>
            <a:ext cx="572726" cy="572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rizontal Color Block Red">
  <p:cSld name="CUSTOM_6_1_1_1_1">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8" name="Google Shape;88;p13"/>
          <p:cNvSpPr/>
          <p:nvPr/>
        </p:nvSpPr>
        <p:spPr>
          <a:xfrm>
            <a:off x="0" y="2540700"/>
            <a:ext cx="9144000" cy="26028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3"/>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91" name="Google Shape;91;p13"/>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92" name="Google Shape;92;p13"/>
          <p:cNvPicPr preferRelativeResize="0"/>
          <p:nvPr/>
        </p:nvPicPr>
        <p:blipFill>
          <a:blip r:embed="rId2">
            <a:alphaModFix/>
          </a:blip>
          <a:stretch>
            <a:fillRect/>
          </a:stretch>
        </p:blipFill>
        <p:spPr>
          <a:xfrm>
            <a:off x="8571262" y="4584750"/>
            <a:ext cx="572726" cy="5726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0750" y="500677"/>
            <a:ext cx="8251031" cy="318193"/>
          </a:xfrm>
          <a:prstGeom prst="rect">
            <a:avLst/>
          </a:prstGeom>
          <a:noFill/>
          <a:ln>
            <a:noFill/>
          </a:ln>
        </p:spPr>
        <p:txBody>
          <a:bodyPr lIns="91425" tIns="91425" rIns="91425" bIns="91425" anchor="t" anchorCtr="0"/>
          <a:lstStyle>
            <a:lvl1pPr lvl="0" rtl="0">
              <a:lnSpc>
                <a:spcPct val="92592"/>
              </a:lnSpc>
              <a:spcBef>
                <a:spcPts val="0"/>
              </a:spcBef>
              <a:defRPr sz="2250">
                <a:latin typeface="Oswald" pitchFamily="2" charset="77"/>
              </a:defRPr>
            </a:lvl1pPr>
            <a:lvl2pPr lvl="1" indent="160729" rtl="0">
              <a:lnSpc>
                <a:spcPct val="92592"/>
              </a:lnSpc>
              <a:spcBef>
                <a:spcPts val="0"/>
              </a:spcBef>
              <a:defRPr/>
            </a:lvl2pPr>
            <a:lvl3pPr lvl="2" indent="321457" rtl="0">
              <a:lnSpc>
                <a:spcPct val="92592"/>
              </a:lnSpc>
              <a:spcBef>
                <a:spcPts val="0"/>
              </a:spcBef>
              <a:defRPr/>
            </a:lvl3pPr>
            <a:lvl4pPr lvl="3" indent="482186" rtl="0">
              <a:lnSpc>
                <a:spcPct val="92592"/>
              </a:lnSpc>
              <a:spcBef>
                <a:spcPts val="0"/>
              </a:spcBef>
              <a:defRPr/>
            </a:lvl4pPr>
            <a:lvl5pPr lvl="4" indent="642915" rtl="0">
              <a:lnSpc>
                <a:spcPct val="92592"/>
              </a:lnSpc>
              <a:spcBef>
                <a:spcPts val="0"/>
              </a:spcBef>
              <a:defRPr/>
            </a:lvl5pPr>
            <a:lvl6pPr lvl="5" indent="803643" rtl="0">
              <a:lnSpc>
                <a:spcPct val="92592"/>
              </a:lnSpc>
              <a:spcBef>
                <a:spcPts val="0"/>
              </a:spcBef>
              <a:defRPr/>
            </a:lvl6pPr>
            <a:lvl7pPr lvl="6" indent="964372" rtl="0">
              <a:lnSpc>
                <a:spcPct val="92592"/>
              </a:lnSpc>
              <a:spcBef>
                <a:spcPts val="0"/>
              </a:spcBef>
              <a:defRPr/>
            </a:lvl7pPr>
            <a:lvl8pPr lvl="7" indent="1125101" rtl="0">
              <a:lnSpc>
                <a:spcPct val="92592"/>
              </a:lnSpc>
              <a:spcBef>
                <a:spcPts val="0"/>
              </a:spcBef>
              <a:defRPr/>
            </a:lvl8pPr>
            <a:lvl9pPr lvl="8" indent="1285829" rtl="0">
              <a:lnSpc>
                <a:spcPct val="92592"/>
              </a:lnSpc>
              <a:spcBef>
                <a:spcPts val="0"/>
              </a:spcBef>
              <a:defRPr/>
            </a:lvl9pPr>
          </a:lstStyle>
          <a:p>
            <a:endParaRPr dirty="0"/>
          </a:p>
        </p:txBody>
      </p:sp>
      <p:sp>
        <p:nvSpPr>
          <p:cNvPr id="19" name="Shape 19"/>
          <p:cNvSpPr txBox="1">
            <a:spLocks noGrp="1"/>
          </p:cNvSpPr>
          <p:nvPr>
            <p:ph type="body" idx="1"/>
          </p:nvPr>
        </p:nvSpPr>
        <p:spPr>
          <a:xfrm>
            <a:off x="444415" y="1699591"/>
            <a:ext cx="8251032" cy="2683565"/>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4" name="Shape 73">
            <a:extLst>
              <a:ext uri="{FF2B5EF4-FFF2-40B4-BE49-F238E27FC236}">
                <a16:creationId xmlns:a16="http://schemas.microsoft.com/office/drawing/2014/main" id="{2CAFE8AB-5270-F949-A542-AB75BFB20FD8}"/>
              </a:ext>
            </a:extLst>
          </p:cNvPr>
          <p:cNvCxnSpPr/>
          <p:nvPr userDrawn="1"/>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pic>
        <p:nvPicPr>
          <p:cNvPr id="5" name="Shape 353" descr="Image">
            <a:extLst>
              <a:ext uri="{FF2B5EF4-FFF2-40B4-BE49-F238E27FC236}">
                <a16:creationId xmlns:a16="http://schemas.microsoft.com/office/drawing/2014/main" id="{D08D8577-071B-EF45-8714-DA5A1623CE2F}"/>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6" name="Shape 291">
            <a:extLst>
              <a:ext uri="{FF2B5EF4-FFF2-40B4-BE49-F238E27FC236}">
                <a16:creationId xmlns:a16="http://schemas.microsoft.com/office/drawing/2014/main" id="{B6B8909F-A94C-A540-A955-AE7D95E0982E}"/>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33420686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223242" y="223631"/>
            <a:ext cx="8697516" cy="4696239"/>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22" name="Shape 22"/>
          <p:cNvSpPr txBox="1">
            <a:spLocks noGrp="1"/>
          </p:cNvSpPr>
          <p:nvPr>
            <p:ph type="title"/>
          </p:nvPr>
        </p:nvSpPr>
        <p:spPr>
          <a:xfrm>
            <a:off x="446485" y="1037646"/>
            <a:ext cx="8251031" cy="1055535"/>
          </a:xfrm>
          <a:prstGeom prst="rect">
            <a:avLst/>
          </a:prstGeom>
          <a:noFill/>
          <a:ln>
            <a:noFill/>
          </a:ln>
        </p:spPr>
        <p:txBody>
          <a:bodyPr lIns="91425" tIns="91425" rIns="91425" bIns="91425" anchor="t" anchorCtr="0"/>
          <a:lstStyle>
            <a:lvl1pPr lvl="0" rtl="0">
              <a:lnSpc>
                <a:spcPct val="92592"/>
              </a:lnSpc>
              <a:spcBef>
                <a:spcPts val="0"/>
              </a:spcBef>
              <a:defRPr/>
            </a:lvl1pPr>
            <a:lvl2pPr lvl="1" indent="160729" rtl="0">
              <a:lnSpc>
                <a:spcPct val="92592"/>
              </a:lnSpc>
              <a:spcBef>
                <a:spcPts val="0"/>
              </a:spcBef>
              <a:defRPr/>
            </a:lvl2pPr>
            <a:lvl3pPr lvl="2" indent="321457" rtl="0">
              <a:lnSpc>
                <a:spcPct val="92592"/>
              </a:lnSpc>
              <a:spcBef>
                <a:spcPts val="0"/>
              </a:spcBef>
              <a:defRPr/>
            </a:lvl3pPr>
            <a:lvl4pPr lvl="3" indent="482186" rtl="0">
              <a:lnSpc>
                <a:spcPct val="92592"/>
              </a:lnSpc>
              <a:spcBef>
                <a:spcPts val="0"/>
              </a:spcBef>
              <a:defRPr/>
            </a:lvl4pPr>
            <a:lvl5pPr lvl="4" indent="642915" rtl="0">
              <a:lnSpc>
                <a:spcPct val="92592"/>
              </a:lnSpc>
              <a:spcBef>
                <a:spcPts val="0"/>
              </a:spcBef>
              <a:defRPr/>
            </a:lvl5pPr>
            <a:lvl6pPr lvl="5" indent="803643" rtl="0">
              <a:lnSpc>
                <a:spcPct val="92592"/>
              </a:lnSpc>
              <a:spcBef>
                <a:spcPts val="0"/>
              </a:spcBef>
              <a:defRPr/>
            </a:lvl6pPr>
            <a:lvl7pPr lvl="6" indent="964372" rtl="0">
              <a:lnSpc>
                <a:spcPct val="92592"/>
              </a:lnSpc>
              <a:spcBef>
                <a:spcPts val="0"/>
              </a:spcBef>
              <a:defRPr/>
            </a:lvl7pPr>
            <a:lvl8pPr lvl="7" indent="1125101" rtl="0">
              <a:lnSpc>
                <a:spcPct val="92592"/>
              </a:lnSpc>
              <a:spcBef>
                <a:spcPts val="0"/>
              </a:spcBef>
              <a:defRPr/>
            </a:lvl8pPr>
            <a:lvl9pPr lvl="8" indent="1285829" rtl="0">
              <a:lnSpc>
                <a:spcPct val="92592"/>
              </a:lnSpc>
              <a:spcBef>
                <a:spcPts val="0"/>
              </a:spcBef>
              <a:defRPr/>
            </a:lvl9pPr>
          </a:lstStyle>
          <a:p>
            <a:endParaRPr/>
          </a:p>
        </p:txBody>
      </p:sp>
    </p:spTree>
    <p:extLst>
      <p:ext uri="{BB962C8B-B14F-4D97-AF65-F5344CB8AC3E}">
        <p14:creationId xmlns:p14="http://schemas.microsoft.com/office/powerpoint/2010/main" val="569284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Exercise">
    <p:spTree>
      <p:nvGrpSpPr>
        <p:cNvPr id="1" name="Shape 23"/>
        <p:cNvGrpSpPr/>
        <p:nvPr/>
      </p:nvGrpSpPr>
      <p:grpSpPr>
        <a:xfrm>
          <a:off x="0" y="0"/>
          <a:ext cx="0" cy="0"/>
          <a:chOff x="0" y="0"/>
          <a:chExt cx="0" cy="0"/>
        </a:xfrm>
      </p:grpSpPr>
      <p:cxnSp>
        <p:nvCxnSpPr>
          <p:cNvPr id="24" name="Shape 24"/>
          <p:cNvCxnSpPr/>
          <p:nvPr/>
        </p:nvCxnSpPr>
        <p:spPr>
          <a:xfrm>
            <a:off x="446485" y="447261"/>
            <a:ext cx="8251031" cy="8"/>
          </a:xfrm>
          <a:prstGeom prst="straightConnector1">
            <a:avLst/>
          </a:prstGeom>
          <a:noFill/>
          <a:ln>
            <a:noFill/>
          </a:ln>
        </p:spPr>
      </p:cxnSp>
      <p:cxnSp>
        <p:nvCxnSpPr>
          <p:cNvPr id="25" name="Shape 25"/>
          <p:cNvCxnSpPr/>
          <p:nvPr/>
        </p:nvCxnSpPr>
        <p:spPr>
          <a:xfrm>
            <a:off x="446485" y="858741"/>
            <a:ext cx="8251031" cy="8"/>
          </a:xfrm>
          <a:prstGeom prst="straightConnector1">
            <a:avLst/>
          </a:prstGeom>
          <a:noFill/>
          <a:ln>
            <a:noFill/>
          </a:ln>
        </p:spPr>
      </p:cxnSp>
      <p:cxnSp>
        <p:nvCxnSpPr>
          <p:cNvPr id="26" name="Shape 26"/>
          <p:cNvCxnSpPr/>
          <p:nvPr/>
        </p:nvCxnSpPr>
        <p:spPr>
          <a:xfrm rot="10800000" flipH="1">
            <a:off x="446484" y="1958798"/>
            <a:ext cx="2626190" cy="204"/>
          </a:xfrm>
          <a:prstGeom prst="straightConnector1">
            <a:avLst/>
          </a:prstGeom>
          <a:noFill/>
          <a:ln>
            <a:noFill/>
          </a:ln>
        </p:spPr>
      </p:cxnSp>
      <p:cxnSp>
        <p:nvCxnSpPr>
          <p:cNvPr id="27" name="Shape 27"/>
          <p:cNvCxnSpPr/>
          <p:nvPr/>
        </p:nvCxnSpPr>
        <p:spPr>
          <a:xfrm rot="10800000" flipH="1">
            <a:off x="3250406" y="1958891"/>
            <a:ext cx="5444083" cy="111"/>
          </a:xfrm>
          <a:prstGeom prst="straightConnector1">
            <a:avLst/>
          </a:prstGeom>
          <a:noFill/>
          <a:ln>
            <a:noFill/>
          </a:ln>
        </p:spPr>
      </p:cxnSp>
      <p:cxnSp>
        <p:nvCxnSpPr>
          <p:cNvPr id="28" name="Shape 28"/>
          <p:cNvCxnSpPr/>
          <p:nvPr/>
        </p:nvCxnSpPr>
        <p:spPr>
          <a:xfrm rot="10800000" flipH="1">
            <a:off x="446484" y="4051979"/>
            <a:ext cx="2626190" cy="204"/>
          </a:xfrm>
          <a:prstGeom prst="straightConnector1">
            <a:avLst/>
          </a:prstGeom>
          <a:noFill/>
          <a:ln>
            <a:noFill/>
          </a:ln>
        </p:spPr>
      </p:cxnSp>
      <p:cxnSp>
        <p:nvCxnSpPr>
          <p:cNvPr id="29" name="Shape 29"/>
          <p:cNvCxnSpPr/>
          <p:nvPr/>
        </p:nvCxnSpPr>
        <p:spPr>
          <a:xfrm>
            <a:off x="3259336" y="4052184"/>
            <a:ext cx="5436427" cy="12"/>
          </a:xfrm>
          <a:prstGeom prst="straightConnector1">
            <a:avLst/>
          </a:prstGeom>
          <a:noFill/>
          <a:ln>
            <a:noFill/>
          </a:ln>
        </p:spPr>
      </p:cxnSp>
      <p:sp>
        <p:nvSpPr>
          <p:cNvPr id="30" name="Shape 30"/>
          <p:cNvSpPr/>
          <p:nvPr/>
        </p:nvSpPr>
        <p:spPr>
          <a:xfrm>
            <a:off x="446484"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KEY OBJECTIVE(S)</a:t>
            </a:r>
          </a:p>
        </p:txBody>
      </p:sp>
      <p:sp>
        <p:nvSpPr>
          <p:cNvPr id="31" name="Shape 31"/>
          <p:cNvSpPr/>
          <p:nvPr/>
        </p:nvSpPr>
        <p:spPr>
          <a:xfrm>
            <a:off x="3259336"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AGENDA</a:t>
            </a:r>
          </a:p>
        </p:txBody>
      </p:sp>
      <p:sp>
        <p:nvSpPr>
          <p:cNvPr id="32" name="Shape 32"/>
          <p:cNvSpPr/>
          <p:nvPr/>
        </p:nvSpPr>
        <p:spPr>
          <a:xfrm>
            <a:off x="3259336" y="3774882"/>
            <a:ext cx="5447109"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RESOURCES</a:t>
            </a:r>
          </a:p>
        </p:txBody>
      </p:sp>
      <p:sp>
        <p:nvSpPr>
          <p:cNvPr id="33" name="Shape 33"/>
          <p:cNvSpPr/>
          <p:nvPr/>
        </p:nvSpPr>
        <p:spPr>
          <a:xfrm>
            <a:off x="446484" y="3774882"/>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DELIVERABLE</a:t>
            </a:r>
          </a:p>
        </p:txBody>
      </p:sp>
    </p:spTree>
    <p:extLst>
      <p:ext uri="{BB962C8B-B14F-4D97-AF65-F5344CB8AC3E}">
        <p14:creationId xmlns:p14="http://schemas.microsoft.com/office/powerpoint/2010/main" val="37781779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Shape 34"/>
        <p:cNvGrpSpPr/>
        <p:nvPr/>
      </p:nvGrpSpPr>
      <p:grpSpPr>
        <a:xfrm>
          <a:off x="0" y="0"/>
          <a:ext cx="0" cy="0"/>
          <a:chOff x="0" y="0"/>
          <a:chExt cx="0" cy="0"/>
        </a:xfrm>
      </p:grpSpPr>
      <p:cxnSp>
        <p:nvCxnSpPr>
          <p:cNvPr id="35" name="Shape 35"/>
          <p:cNvCxnSpPr/>
          <p:nvPr/>
        </p:nvCxnSpPr>
        <p:spPr>
          <a:xfrm>
            <a:off x="446485" y="447261"/>
            <a:ext cx="8251031" cy="8"/>
          </a:xfrm>
          <a:prstGeom prst="straightConnector1">
            <a:avLst/>
          </a:prstGeom>
          <a:noFill/>
          <a:ln>
            <a:noFill/>
          </a:ln>
        </p:spPr>
      </p:cxnSp>
      <p:cxnSp>
        <p:nvCxnSpPr>
          <p:cNvPr id="36" name="Shape 36"/>
          <p:cNvCxnSpPr/>
          <p:nvPr/>
        </p:nvCxnSpPr>
        <p:spPr>
          <a:xfrm>
            <a:off x="446485" y="858741"/>
            <a:ext cx="8251031" cy="8"/>
          </a:xfrm>
          <a:prstGeom prst="straightConnector1">
            <a:avLst/>
          </a:prstGeom>
          <a:noFill/>
          <a:ln>
            <a:noFill/>
          </a:ln>
        </p:spPr>
      </p:cxnSp>
      <p:cxnSp>
        <p:nvCxnSpPr>
          <p:cNvPr id="37" name="Shape 37"/>
          <p:cNvCxnSpPr/>
          <p:nvPr/>
        </p:nvCxnSpPr>
        <p:spPr>
          <a:xfrm rot="10800000" flipH="1">
            <a:off x="6063258" y="1958798"/>
            <a:ext cx="2626190" cy="204"/>
          </a:xfrm>
          <a:prstGeom prst="straightConnector1">
            <a:avLst/>
          </a:prstGeom>
          <a:noFill/>
          <a:ln>
            <a:noFill/>
          </a:ln>
        </p:spPr>
      </p:cxnSp>
      <p:cxnSp>
        <p:nvCxnSpPr>
          <p:cNvPr id="38" name="Shape 38"/>
          <p:cNvCxnSpPr/>
          <p:nvPr/>
        </p:nvCxnSpPr>
        <p:spPr>
          <a:xfrm rot="10800000" flipH="1">
            <a:off x="446484" y="1958891"/>
            <a:ext cx="5444083" cy="111"/>
          </a:xfrm>
          <a:prstGeom prst="straightConnector1">
            <a:avLst/>
          </a:prstGeom>
          <a:noFill/>
          <a:ln>
            <a:noFill/>
          </a:ln>
        </p:spPr>
      </p:cxnSp>
      <p:sp>
        <p:nvSpPr>
          <p:cNvPr id="39" name="Shape 39"/>
          <p:cNvSpPr/>
          <p:nvPr/>
        </p:nvSpPr>
        <p:spPr>
          <a:xfrm>
            <a:off x="446484"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SUMMARY</a:t>
            </a:r>
          </a:p>
        </p:txBody>
      </p:sp>
      <p:sp>
        <p:nvSpPr>
          <p:cNvPr id="40" name="Shape 40"/>
          <p:cNvSpPr/>
          <p:nvPr/>
        </p:nvSpPr>
        <p:spPr>
          <a:xfrm>
            <a:off x="6072188"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KEY CHALLENGE / QUESTION</a:t>
            </a:r>
          </a:p>
        </p:txBody>
      </p:sp>
    </p:spTree>
    <p:extLst>
      <p:ext uri="{BB962C8B-B14F-4D97-AF65-F5344CB8AC3E}">
        <p14:creationId xmlns:p14="http://schemas.microsoft.com/office/powerpoint/2010/main" val="1932935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2330649" y="1095492"/>
            <a:ext cx="4472849" cy="3631759"/>
          </a:xfrm>
          <a:prstGeom prst="rect">
            <a:avLst/>
          </a:prstGeom>
          <a:noFill/>
          <a:ln>
            <a:noFill/>
          </a:ln>
        </p:spPr>
      </p:pic>
      <p:cxnSp>
        <p:nvCxnSpPr>
          <p:cNvPr id="43" name="Shape 43"/>
          <p:cNvCxnSpPr/>
          <p:nvPr/>
        </p:nvCxnSpPr>
        <p:spPr>
          <a:xfrm>
            <a:off x="446485" y="447261"/>
            <a:ext cx="8251031" cy="8"/>
          </a:xfrm>
          <a:prstGeom prst="straightConnector1">
            <a:avLst/>
          </a:prstGeom>
          <a:noFill/>
          <a:ln>
            <a:noFill/>
          </a:ln>
        </p:spPr>
      </p:cxnSp>
      <p:cxnSp>
        <p:nvCxnSpPr>
          <p:cNvPr id="44" name="Shape 44"/>
          <p:cNvCxnSpPr/>
          <p:nvPr/>
        </p:nvCxnSpPr>
        <p:spPr>
          <a:xfrm>
            <a:off x="446485" y="858741"/>
            <a:ext cx="8251031" cy="8"/>
          </a:xfrm>
          <a:prstGeom prst="straightConnector1">
            <a:avLst/>
          </a:prstGeom>
          <a:noFill/>
          <a:ln>
            <a:noFill/>
          </a:ln>
        </p:spPr>
      </p:cxnSp>
      <p:sp>
        <p:nvSpPr>
          <p:cNvPr id="45" name="Shape 45"/>
          <p:cNvSpPr txBox="1">
            <a:spLocks noGrp="1"/>
          </p:cNvSpPr>
          <p:nvPr>
            <p:ph type="body" idx="1"/>
          </p:nvPr>
        </p:nvSpPr>
        <p:spPr>
          <a:xfrm>
            <a:off x="2536032" y="1270221"/>
            <a:ext cx="4098726" cy="2316811"/>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Tree>
    <p:extLst>
      <p:ext uri="{BB962C8B-B14F-4D97-AF65-F5344CB8AC3E}">
        <p14:creationId xmlns:p14="http://schemas.microsoft.com/office/powerpoint/2010/main" val="6906508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1965088" y="1096068"/>
            <a:ext cx="5152988" cy="3612263"/>
          </a:xfrm>
          <a:prstGeom prst="rect">
            <a:avLst/>
          </a:prstGeom>
          <a:noFill/>
          <a:ln>
            <a:noFill/>
          </a:ln>
        </p:spPr>
      </p:pic>
      <p:cxnSp>
        <p:nvCxnSpPr>
          <p:cNvPr id="48" name="Shape 48"/>
          <p:cNvCxnSpPr/>
          <p:nvPr/>
        </p:nvCxnSpPr>
        <p:spPr>
          <a:xfrm>
            <a:off x="446485" y="447261"/>
            <a:ext cx="8251031" cy="8"/>
          </a:xfrm>
          <a:prstGeom prst="straightConnector1">
            <a:avLst/>
          </a:prstGeom>
          <a:noFill/>
          <a:ln>
            <a:noFill/>
          </a:ln>
        </p:spPr>
      </p:cxnSp>
      <p:cxnSp>
        <p:nvCxnSpPr>
          <p:cNvPr id="49" name="Shape 49"/>
          <p:cNvCxnSpPr/>
          <p:nvPr/>
        </p:nvCxnSpPr>
        <p:spPr>
          <a:xfrm>
            <a:off x="446485" y="858741"/>
            <a:ext cx="8251031" cy="8"/>
          </a:xfrm>
          <a:prstGeom prst="straightConnector1">
            <a:avLst/>
          </a:prstGeom>
          <a:noFill/>
          <a:ln>
            <a:noFill/>
          </a:ln>
        </p:spPr>
      </p:cxnSp>
      <p:sp>
        <p:nvSpPr>
          <p:cNvPr id="50" name="Shape 50"/>
          <p:cNvSpPr txBox="1">
            <a:spLocks noGrp="1"/>
          </p:cNvSpPr>
          <p:nvPr>
            <p:ph type="body" idx="1"/>
          </p:nvPr>
        </p:nvSpPr>
        <p:spPr>
          <a:xfrm>
            <a:off x="2643187" y="1297057"/>
            <a:ext cx="3830836" cy="2388373"/>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dirty="0"/>
          </a:p>
        </p:txBody>
      </p:sp>
    </p:spTree>
    <p:extLst>
      <p:ext uri="{BB962C8B-B14F-4D97-AF65-F5344CB8AC3E}">
        <p14:creationId xmlns:p14="http://schemas.microsoft.com/office/powerpoint/2010/main" val="36373154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53" name="Shape 53"/>
          <p:cNvCxnSpPr/>
          <p:nvPr/>
        </p:nvCxnSpPr>
        <p:spPr>
          <a:xfrm>
            <a:off x="446485" y="447261"/>
            <a:ext cx="8251031" cy="8"/>
          </a:xfrm>
          <a:prstGeom prst="straightConnector1">
            <a:avLst/>
          </a:prstGeom>
          <a:noFill/>
          <a:ln>
            <a:noFill/>
          </a:ln>
        </p:spPr>
      </p:cxnSp>
      <p:cxnSp>
        <p:nvCxnSpPr>
          <p:cNvPr id="54" name="Shape 54"/>
          <p:cNvCxnSpPr/>
          <p:nvPr/>
        </p:nvCxnSpPr>
        <p:spPr>
          <a:xfrm>
            <a:off x="446485" y="858741"/>
            <a:ext cx="8251031" cy="8"/>
          </a:xfrm>
          <a:prstGeom prst="straightConnector1">
            <a:avLst/>
          </a:prstGeom>
          <a:noFill/>
          <a:ln>
            <a:noFill/>
          </a:ln>
        </p:spPr>
      </p:cxnSp>
      <p:sp>
        <p:nvSpPr>
          <p:cNvPr id="55" name="Shape 55"/>
          <p:cNvSpPr txBox="1">
            <a:spLocks noGrp="1"/>
          </p:cNvSpPr>
          <p:nvPr>
            <p:ph type="body" idx="1"/>
          </p:nvPr>
        </p:nvSpPr>
        <p:spPr>
          <a:xfrm>
            <a:off x="2687836" y="1475961"/>
            <a:ext cx="3821906" cy="2880359"/>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Tree>
    <p:extLst>
      <p:ext uri="{BB962C8B-B14F-4D97-AF65-F5344CB8AC3E}">
        <p14:creationId xmlns:p14="http://schemas.microsoft.com/office/powerpoint/2010/main" val="29080983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58" name="Shape 58"/>
          <p:cNvPicPr preferRelativeResize="0"/>
          <p:nvPr/>
        </p:nvPicPr>
        <p:blipFill rotWithShape="1">
          <a:blip r:embed="rId3">
            <a:alphaModFix/>
          </a:blip>
          <a:srcRect/>
          <a:stretch/>
        </p:blipFill>
        <p:spPr>
          <a:xfrm>
            <a:off x="3286126" y="966084"/>
            <a:ext cx="2598538" cy="3884251"/>
          </a:xfrm>
          <a:prstGeom prst="rect">
            <a:avLst/>
          </a:prstGeom>
          <a:noFill/>
          <a:ln>
            <a:noFill/>
          </a:ln>
        </p:spPr>
      </p:pic>
      <p:pic>
        <p:nvPicPr>
          <p:cNvPr id="59" name="Shape 59"/>
          <p:cNvPicPr preferRelativeResize="0"/>
          <p:nvPr/>
        </p:nvPicPr>
        <p:blipFill rotWithShape="1">
          <a:blip r:embed="rId4">
            <a:alphaModFix/>
          </a:blip>
          <a:srcRect/>
          <a:stretch/>
        </p:blipFill>
        <p:spPr>
          <a:xfrm>
            <a:off x="5982890" y="957139"/>
            <a:ext cx="2098477" cy="3845352"/>
          </a:xfrm>
          <a:prstGeom prst="rect">
            <a:avLst/>
          </a:prstGeom>
          <a:noFill/>
          <a:ln>
            <a:noFill/>
          </a:ln>
        </p:spPr>
      </p:pic>
      <p:cxnSp>
        <p:nvCxnSpPr>
          <p:cNvPr id="60" name="Shape 60"/>
          <p:cNvCxnSpPr/>
          <p:nvPr/>
        </p:nvCxnSpPr>
        <p:spPr>
          <a:xfrm>
            <a:off x="446485" y="447261"/>
            <a:ext cx="8251031" cy="8"/>
          </a:xfrm>
          <a:prstGeom prst="straightConnector1">
            <a:avLst/>
          </a:prstGeom>
          <a:noFill/>
          <a:ln>
            <a:noFill/>
          </a:ln>
        </p:spPr>
      </p:cxnSp>
      <p:cxnSp>
        <p:nvCxnSpPr>
          <p:cNvPr id="61" name="Shape 61"/>
          <p:cNvCxnSpPr/>
          <p:nvPr/>
        </p:nvCxnSpPr>
        <p:spPr>
          <a:xfrm>
            <a:off x="446485" y="858741"/>
            <a:ext cx="8251031" cy="8"/>
          </a:xfrm>
          <a:prstGeom prst="straightConnector1">
            <a:avLst/>
          </a:prstGeom>
          <a:noFill/>
          <a:ln>
            <a:noFill/>
          </a:ln>
        </p:spPr>
      </p:cxnSp>
      <p:sp>
        <p:nvSpPr>
          <p:cNvPr id="62" name="Shape 62"/>
          <p:cNvSpPr/>
          <p:nvPr/>
        </p:nvSpPr>
        <p:spPr>
          <a:xfrm>
            <a:off x="3973711" y="2701456"/>
            <a:ext cx="1200900" cy="178904"/>
          </a:xfrm>
          <a:prstGeom prst="rect">
            <a:avLst/>
          </a:prstGeom>
          <a:noFill/>
          <a:ln>
            <a:noFill/>
          </a:ln>
        </p:spPr>
        <p:txBody>
          <a:bodyPr lIns="26789" tIns="26789" rIns="26789" bIns="26789" anchor="t" anchorCtr="0">
            <a:noAutofit/>
          </a:bodyPr>
          <a:lstStyle/>
          <a:p>
            <a:pPr marL="0" marR="0" lvl="0" indent="0" algn="l" rtl="0">
              <a:spcBef>
                <a:spcPts val="0"/>
              </a:spcBef>
              <a:buSzPct val="25000"/>
              <a:buNone/>
            </a:pPr>
            <a:r>
              <a:rPr lang="en-US" sz="984" b="0" i="0" u="none" strike="noStrike" cap="none">
                <a:solidFill>
                  <a:srgbClr val="000000"/>
                </a:solidFill>
                <a:latin typeface="Arial"/>
                <a:ea typeface="Arial"/>
                <a:cs typeface="Arial"/>
                <a:sym typeface="Arial"/>
              </a:rPr>
              <a:t>Drag an object here</a:t>
            </a:r>
          </a:p>
        </p:txBody>
      </p:sp>
      <p:sp>
        <p:nvSpPr>
          <p:cNvPr id="63" name="Shape 63"/>
          <p:cNvSpPr/>
          <p:nvPr/>
        </p:nvSpPr>
        <p:spPr>
          <a:xfrm>
            <a:off x="6456165" y="2701456"/>
            <a:ext cx="1200900" cy="178904"/>
          </a:xfrm>
          <a:prstGeom prst="rect">
            <a:avLst/>
          </a:prstGeom>
          <a:noFill/>
          <a:ln>
            <a:noFill/>
          </a:ln>
        </p:spPr>
        <p:txBody>
          <a:bodyPr lIns="26789" tIns="26789" rIns="26789" bIns="26789" anchor="t" anchorCtr="0">
            <a:noAutofit/>
          </a:bodyPr>
          <a:lstStyle/>
          <a:p>
            <a:pPr marL="0" marR="0" lvl="0" indent="0" algn="l" rtl="0">
              <a:spcBef>
                <a:spcPts val="0"/>
              </a:spcBef>
              <a:buSzPct val="25000"/>
              <a:buNone/>
            </a:pPr>
            <a:r>
              <a:rPr lang="en-US" sz="984"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294805" y="1395454"/>
            <a:ext cx="1625203" cy="2790907"/>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Tree>
    <p:extLst>
      <p:ext uri="{BB962C8B-B14F-4D97-AF65-F5344CB8AC3E}">
        <p14:creationId xmlns:p14="http://schemas.microsoft.com/office/powerpoint/2010/main" val="1129428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harts">
    <p:spTree>
      <p:nvGrpSpPr>
        <p:cNvPr id="1" name="Shape 65"/>
        <p:cNvGrpSpPr/>
        <p:nvPr/>
      </p:nvGrpSpPr>
      <p:grpSpPr>
        <a:xfrm>
          <a:off x="0" y="0"/>
          <a:ext cx="0" cy="0"/>
          <a:chOff x="0" y="0"/>
          <a:chExt cx="0" cy="0"/>
        </a:xfrm>
      </p:grpSpPr>
      <p:cxnSp>
        <p:nvCxnSpPr>
          <p:cNvPr id="66" name="Shape 66"/>
          <p:cNvCxnSpPr/>
          <p:nvPr/>
        </p:nvCxnSpPr>
        <p:spPr>
          <a:xfrm>
            <a:off x="446485" y="447261"/>
            <a:ext cx="8251031" cy="8"/>
          </a:xfrm>
          <a:prstGeom prst="straightConnector1">
            <a:avLst/>
          </a:prstGeom>
          <a:noFill/>
          <a:ln>
            <a:noFill/>
          </a:ln>
        </p:spPr>
      </p:cxnSp>
      <p:cxnSp>
        <p:nvCxnSpPr>
          <p:cNvPr id="67" name="Shape 67"/>
          <p:cNvCxnSpPr/>
          <p:nvPr/>
        </p:nvCxnSpPr>
        <p:spPr>
          <a:xfrm>
            <a:off x="446485" y="858741"/>
            <a:ext cx="8251031" cy="8"/>
          </a:xfrm>
          <a:prstGeom prst="straightConnector1">
            <a:avLst/>
          </a:prstGeom>
          <a:noFill/>
          <a:ln>
            <a:noFill/>
          </a:ln>
        </p:spPr>
      </p:cxnSp>
      <p:sp>
        <p:nvSpPr>
          <p:cNvPr id="68" name="Shape 68"/>
          <p:cNvSpPr/>
          <p:nvPr/>
        </p:nvSpPr>
        <p:spPr>
          <a:xfrm>
            <a:off x="461128" y="1625441"/>
            <a:ext cx="2109375" cy="2113043"/>
          </a:xfrm>
          <a:prstGeom prst="rect">
            <a:avLst/>
          </a:prstGeom>
          <a:solidFill>
            <a:srgbClr val="FFFFFF"/>
          </a:solidFill>
          <a:ln w="9525" cap="flat" cmpd="sng">
            <a:solidFill>
              <a:srgbClr val="000000"/>
            </a:solidFill>
            <a:prstDash val="solid"/>
            <a:round/>
            <a:headEnd type="none" w="med" len="med"/>
            <a:tailEnd type="none" w="med" len="med"/>
          </a:ln>
        </p:spPr>
        <p:txBody>
          <a:bodyPr lIns="64283" tIns="64283" rIns="64283" bIns="64283" anchor="ctr" anchorCtr="0">
            <a:noAutofit/>
          </a:bodyPr>
          <a:lstStyle/>
          <a:p>
            <a:pPr lvl="0">
              <a:spcBef>
                <a:spcPts val="0"/>
              </a:spcBef>
              <a:buNone/>
            </a:pPr>
            <a:endParaRPr sz="984"/>
          </a:p>
        </p:txBody>
      </p:sp>
      <p:sp>
        <p:nvSpPr>
          <p:cNvPr id="69" name="Shape 69"/>
          <p:cNvSpPr/>
          <p:nvPr/>
        </p:nvSpPr>
        <p:spPr>
          <a:xfrm>
            <a:off x="3084207" y="1622358"/>
            <a:ext cx="2109375" cy="2113043"/>
          </a:xfrm>
          <a:prstGeom prst="rect">
            <a:avLst/>
          </a:prstGeom>
          <a:solidFill>
            <a:srgbClr val="FFFFFF"/>
          </a:solidFill>
          <a:ln w="9525" cap="flat" cmpd="sng">
            <a:solidFill>
              <a:srgbClr val="000000"/>
            </a:solidFill>
            <a:prstDash val="solid"/>
            <a:round/>
            <a:headEnd type="none" w="med" len="med"/>
            <a:tailEnd type="none" w="med" len="med"/>
          </a:ln>
        </p:spPr>
        <p:txBody>
          <a:bodyPr lIns="64283" tIns="64283" rIns="64283" bIns="64283" anchor="ctr" anchorCtr="0">
            <a:noAutofit/>
          </a:bodyPr>
          <a:lstStyle/>
          <a:p>
            <a:pPr lvl="0">
              <a:spcBef>
                <a:spcPts val="0"/>
              </a:spcBef>
              <a:buNone/>
            </a:pPr>
            <a:endParaRPr sz="984"/>
          </a:p>
        </p:txBody>
      </p:sp>
      <p:sp>
        <p:nvSpPr>
          <p:cNvPr id="70" name="Shape 70"/>
          <p:cNvSpPr/>
          <p:nvPr/>
        </p:nvSpPr>
        <p:spPr>
          <a:xfrm>
            <a:off x="5209455" y="1707150"/>
            <a:ext cx="2109375" cy="2113043"/>
          </a:xfrm>
          <a:prstGeom prst="rect">
            <a:avLst/>
          </a:prstGeom>
          <a:solidFill>
            <a:srgbClr val="FFFFFF"/>
          </a:solidFill>
          <a:ln w="9525" cap="flat" cmpd="sng">
            <a:solidFill>
              <a:srgbClr val="000000"/>
            </a:solidFill>
            <a:prstDash val="solid"/>
            <a:round/>
            <a:headEnd type="none" w="med" len="med"/>
            <a:tailEnd type="none" w="med" len="med"/>
          </a:ln>
        </p:spPr>
        <p:txBody>
          <a:bodyPr lIns="64283" tIns="64283" rIns="64283" bIns="64283" anchor="ctr" anchorCtr="0">
            <a:noAutofit/>
          </a:bodyPr>
          <a:lstStyle/>
          <a:p>
            <a:pPr lvl="0">
              <a:spcBef>
                <a:spcPts val="0"/>
              </a:spcBef>
              <a:buNone/>
            </a:pPr>
            <a:endParaRPr sz="984"/>
          </a:p>
        </p:txBody>
      </p:sp>
    </p:spTree>
    <p:extLst>
      <p:ext uri="{BB962C8B-B14F-4D97-AF65-F5344CB8AC3E}">
        <p14:creationId xmlns:p14="http://schemas.microsoft.com/office/powerpoint/2010/main" val="20971745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llouts">
    <p:spTree>
      <p:nvGrpSpPr>
        <p:cNvPr id="1" name="Shape 71"/>
        <p:cNvGrpSpPr/>
        <p:nvPr/>
      </p:nvGrpSpPr>
      <p:grpSpPr>
        <a:xfrm>
          <a:off x="0" y="0"/>
          <a:ext cx="0" cy="0"/>
          <a:chOff x="0" y="0"/>
          <a:chExt cx="0" cy="0"/>
        </a:xfrm>
      </p:grpSpPr>
      <p:cxnSp>
        <p:nvCxnSpPr>
          <p:cNvPr id="72" name="Shape 72"/>
          <p:cNvCxnSpPr/>
          <p:nvPr/>
        </p:nvCxnSpPr>
        <p:spPr>
          <a:xfrm>
            <a:off x="446485" y="447261"/>
            <a:ext cx="8251031" cy="8"/>
          </a:xfrm>
          <a:prstGeom prst="straightConnector1">
            <a:avLst/>
          </a:prstGeom>
          <a:noFill/>
          <a:ln>
            <a:noFill/>
          </a:ln>
        </p:spPr>
      </p:cxnSp>
      <p:cxnSp>
        <p:nvCxnSpPr>
          <p:cNvPr id="73" name="Shape 73"/>
          <p:cNvCxnSpPr/>
          <p:nvPr/>
        </p:nvCxnSpPr>
        <p:spPr>
          <a:xfrm>
            <a:off x="446485" y="858741"/>
            <a:ext cx="8251031" cy="8"/>
          </a:xfrm>
          <a:prstGeom prst="straightConnector1">
            <a:avLst/>
          </a:prstGeom>
          <a:noFill/>
          <a:ln>
            <a:noFill/>
          </a:ln>
        </p:spPr>
      </p:cxnSp>
      <p:grpSp>
        <p:nvGrpSpPr>
          <p:cNvPr id="74" name="Shape 74"/>
          <p:cNvGrpSpPr/>
          <p:nvPr/>
        </p:nvGrpSpPr>
        <p:grpSpPr>
          <a:xfrm>
            <a:off x="446485" y="1288112"/>
            <a:ext cx="892969" cy="894522"/>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000000"/>
                  </a:solidFill>
                  <a:latin typeface="Arial"/>
                  <a:ea typeface="Arial"/>
                  <a:cs typeface="Arial"/>
                  <a:sym typeface="Arial"/>
                </a:rPr>
                <a:t>INSERT STICKER</a:t>
              </a:r>
              <a:br>
                <a:rPr lang="en-US" sz="1266" b="1" i="0" u="none" strike="noStrike" cap="none">
                  <a:solidFill>
                    <a:srgbClr val="000000"/>
                  </a:solidFill>
                  <a:latin typeface="Arial"/>
                  <a:ea typeface="Arial"/>
                  <a:cs typeface="Arial"/>
                  <a:sym typeface="Arial"/>
                </a:rPr>
              </a:br>
              <a:r>
                <a:rPr lang="en-US" sz="1266"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1518047" y="1288112"/>
            <a:ext cx="892969" cy="894522"/>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STICKER</a:t>
              </a:r>
              <a:br>
                <a:rPr lang="en-US" sz="1266" b="1" i="0" u="none" strike="noStrike" cap="none">
                  <a:solidFill>
                    <a:srgbClr val="FFFFFF"/>
                  </a:solidFill>
                  <a:latin typeface="Arial"/>
                  <a:ea typeface="Arial"/>
                  <a:cs typeface="Arial"/>
                  <a:sym typeface="Arial"/>
                </a:rPr>
              </a:br>
              <a:r>
                <a:rPr lang="en-US" sz="1266"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446485" y="2352593"/>
            <a:ext cx="892969" cy="894522"/>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STICKER</a:t>
              </a:r>
              <a:br>
                <a:rPr lang="en-US" sz="1266" b="1" i="0" u="none" strike="noStrike" cap="none">
                  <a:solidFill>
                    <a:srgbClr val="FFFFFF"/>
                  </a:solidFill>
                  <a:latin typeface="Arial"/>
                  <a:ea typeface="Arial"/>
                  <a:cs typeface="Arial"/>
                  <a:sym typeface="Arial"/>
                </a:rPr>
              </a:br>
              <a:r>
                <a:rPr lang="en-US" sz="1266"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1518047" y="2352593"/>
            <a:ext cx="892969" cy="894522"/>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STICKER</a:t>
              </a:r>
              <a:br>
                <a:rPr lang="en-US" sz="1266" b="1" i="0" u="none" strike="noStrike" cap="none">
                  <a:solidFill>
                    <a:srgbClr val="FFFFFF"/>
                  </a:solidFill>
                  <a:latin typeface="Arial"/>
                  <a:ea typeface="Arial"/>
                  <a:cs typeface="Arial"/>
                  <a:sym typeface="Arial"/>
                </a:rPr>
              </a:br>
              <a:r>
                <a:rPr lang="en-US" sz="1266"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446485" y="3434964"/>
            <a:ext cx="892969" cy="894522"/>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STICKER</a:t>
              </a:r>
              <a:br>
                <a:rPr lang="en-US" sz="1266" b="1" i="0" u="none" strike="noStrike" cap="none">
                  <a:solidFill>
                    <a:srgbClr val="FFFFFF"/>
                  </a:solidFill>
                  <a:latin typeface="Arial"/>
                  <a:ea typeface="Arial"/>
                  <a:cs typeface="Arial"/>
                  <a:sym typeface="Arial"/>
                </a:rPr>
              </a:br>
              <a:r>
                <a:rPr lang="en-US" sz="1266"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1518047" y="3434964"/>
            <a:ext cx="892969" cy="894522"/>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STICKER</a:t>
              </a:r>
              <a:br>
                <a:rPr lang="en-US" sz="1266" b="1" i="0" u="none" strike="noStrike" cap="none">
                  <a:solidFill>
                    <a:srgbClr val="FFFFFF"/>
                  </a:solidFill>
                  <a:latin typeface="Arial"/>
                  <a:ea typeface="Arial"/>
                  <a:cs typeface="Arial"/>
                  <a:sym typeface="Arial"/>
                </a:rPr>
              </a:br>
              <a:r>
                <a:rPr lang="en-US" sz="1266" b="1" i="0" u="none" strike="noStrike" cap="none">
                  <a:solidFill>
                    <a:srgbClr val="FFFFFF"/>
                  </a:solidFill>
                  <a:latin typeface="Arial"/>
                  <a:ea typeface="Arial"/>
                  <a:cs typeface="Arial"/>
                  <a:sym typeface="Arial"/>
                </a:rPr>
                <a:t>TEXT</a:t>
              </a:r>
            </a:p>
          </p:txBody>
        </p:sp>
      </p:grpSp>
      <p:sp>
        <p:nvSpPr>
          <p:cNvPr id="92" name="Shape 92"/>
          <p:cNvSpPr/>
          <p:nvPr/>
        </p:nvSpPr>
        <p:spPr>
          <a:xfrm>
            <a:off x="6181018" y="1288111"/>
            <a:ext cx="2275396" cy="1431235"/>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196453" tIns="196453" rIns="196453" bIns="196453" anchor="t" anchorCtr="0">
            <a:noAutofit/>
          </a:bodyPr>
          <a:lstStyle/>
          <a:p>
            <a:pPr marL="0" marR="0" lvl="0" indent="0" algn="l" rtl="0">
              <a:lnSpc>
                <a:spcPct val="133333"/>
              </a:lnSpc>
              <a:spcBef>
                <a:spcPts val="0"/>
              </a:spcBef>
              <a:buSzPct val="25000"/>
              <a:buNone/>
            </a:pPr>
            <a:r>
              <a:rPr lang="en-US" sz="844"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2848569" y="1288111"/>
            <a:ext cx="1428751" cy="1431235"/>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266"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844"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4473772" y="1288111"/>
            <a:ext cx="1428751" cy="1431235"/>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844"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2848569" y="2898250"/>
            <a:ext cx="1428751" cy="1431235"/>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844"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4473772" y="2898250"/>
            <a:ext cx="1428751" cy="1431235"/>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844"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6181018" y="2898250"/>
            <a:ext cx="2275396" cy="1431235"/>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196453" tIns="196453" rIns="196453" bIns="196453" anchor="t" anchorCtr="0">
            <a:noAutofit/>
          </a:bodyPr>
          <a:lstStyle/>
          <a:p>
            <a:pPr marL="0" marR="0" lvl="0" indent="0" algn="l" rtl="0">
              <a:lnSpc>
                <a:spcPct val="133333"/>
              </a:lnSpc>
              <a:spcBef>
                <a:spcPts val="0"/>
              </a:spcBef>
              <a:buSzPct val="25000"/>
              <a:buNone/>
            </a:pPr>
            <a:r>
              <a:rPr lang="en-US" sz="844"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extLst>
      <p:ext uri="{BB962C8B-B14F-4D97-AF65-F5344CB8AC3E}">
        <p14:creationId xmlns:p14="http://schemas.microsoft.com/office/powerpoint/2010/main" val="97398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rizontal Color Block Yellow">
  <p:cSld name="CUSTOM_6_1_1_1_1_1">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95" name="Google Shape;95;p14"/>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4"/>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97" name="Google Shape;97;p14"/>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98" name="Google Shape;98;p14"/>
          <p:cNvSpPr/>
          <p:nvPr/>
        </p:nvSpPr>
        <p:spPr>
          <a:xfrm>
            <a:off x="0" y="2540700"/>
            <a:ext cx="9144000" cy="2602800"/>
          </a:xfrm>
          <a:prstGeom prst="rect">
            <a:avLst/>
          </a:prstGeom>
          <a:solidFill>
            <a:srgbClr val="0D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4"/>
          <p:cNvPicPr preferRelativeResize="0"/>
          <p:nvPr/>
        </p:nvPicPr>
        <p:blipFill>
          <a:blip r:embed="rId2">
            <a:alphaModFix/>
          </a:blip>
          <a:stretch>
            <a:fillRect/>
          </a:stretch>
        </p:blipFill>
        <p:spPr>
          <a:xfrm>
            <a:off x="8571262" y="4584750"/>
            <a:ext cx="572726" cy="57269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ctivity">
    <p:spTree>
      <p:nvGrpSpPr>
        <p:cNvPr id="1" name="Shape 110"/>
        <p:cNvGrpSpPr/>
        <p:nvPr/>
      </p:nvGrpSpPr>
      <p:grpSpPr>
        <a:xfrm>
          <a:off x="0" y="0"/>
          <a:ext cx="0" cy="0"/>
          <a:chOff x="0" y="0"/>
          <a:chExt cx="0" cy="0"/>
        </a:xfrm>
      </p:grpSpPr>
      <p:cxnSp>
        <p:nvCxnSpPr>
          <p:cNvPr id="111" name="Shape 111"/>
          <p:cNvCxnSpPr/>
          <p:nvPr/>
        </p:nvCxnSpPr>
        <p:spPr>
          <a:xfrm>
            <a:off x="446485" y="447261"/>
            <a:ext cx="8251031" cy="8"/>
          </a:xfrm>
          <a:prstGeom prst="straightConnector1">
            <a:avLst/>
          </a:prstGeom>
          <a:noFill/>
          <a:ln>
            <a:noFill/>
          </a:ln>
        </p:spPr>
      </p:cxnSp>
      <p:cxnSp>
        <p:nvCxnSpPr>
          <p:cNvPr id="112" name="Shape 112"/>
          <p:cNvCxnSpPr/>
          <p:nvPr/>
        </p:nvCxnSpPr>
        <p:spPr>
          <a:xfrm>
            <a:off x="446485" y="858741"/>
            <a:ext cx="8251031" cy="8"/>
          </a:xfrm>
          <a:prstGeom prst="straightConnector1">
            <a:avLst/>
          </a:prstGeom>
          <a:noFill/>
          <a:ln>
            <a:noFill/>
          </a:ln>
        </p:spPr>
      </p:cxnSp>
      <p:grpSp>
        <p:nvGrpSpPr>
          <p:cNvPr id="113" name="Shape 113"/>
          <p:cNvGrpSpPr/>
          <p:nvPr/>
        </p:nvGrpSpPr>
        <p:grpSpPr>
          <a:xfrm>
            <a:off x="973336" y="2204997"/>
            <a:ext cx="892969" cy="894522"/>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2750344" y="2284486"/>
            <a:ext cx="2626190" cy="204"/>
          </a:xfrm>
          <a:prstGeom prst="straightConnector1">
            <a:avLst/>
          </a:prstGeom>
          <a:noFill/>
          <a:ln>
            <a:noFill/>
          </a:ln>
        </p:spPr>
      </p:cxnSp>
      <p:cxnSp>
        <p:nvCxnSpPr>
          <p:cNvPr id="117" name="Shape 117"/>
          <p:cNvCxnSpPr/>
          <p:nvPr/>
        </p:nvCxnSpPr>
        <p:spPr>
          <a:xfrm rot="10800000" flipH="1">
            <a:off x="2750344" y="3790323"/>
            <a:ext cx="2626190" cy="204"/>
          </a:xfrm>
          <a:prstGeom prst="straightConnector1">
            <a:avLst/>
          </a:prstGeom>
          <a:noFill/>
          <a:ln>
            <a:noFill/>
          </a:ln>
        </p:spPr>
      </p:cxnSp>
      <p:sp>
        <p:nvSpPr>
          <p:cNvPr id="118" name="Shape 118"/>
          <p:cNvSpPr/>
          <p:nvPr/>
        </p:nvSpPr>
        <p:spPr>
          <a:xfrm>
            <a:off x="2750344" y="2105786"/>
            <a:ext cx="2625328" cy="17890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TIMING</a:t>
            </a:r>
          </a:p>
        </p:txBody>
      </p:sp>
      <p:sp>
        <p:nvSpPr>
          <p:cNvPr id="119" name="Shape 119"/>
          <p:cNvSpPr/>
          <p:nvPr/>
        </p:nvSpPr>
        <p:spPr>
          <a:xfrm>
            <a:off x="2750344" y="3602679"/>
            <a:ext cx="2625328" cy="17890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2750344" y="1565772"/>
            <a:ext cx="2626190" cy="204"/>
          </a:xfrm>
          <a:prstGeom prst="straightConnector1">
            <a:avLst/>
          </a:prstGeom>
          <a:noFill/>
          <a:ln>
            <a:noFill/>
          </a:ln>
        </p:spPr>
      </p:cxnSp>
      <p:sp>
        <p:nvSpPr>
          <p:cNvPr id="121" name="Shape 121"/>
          <p:cNvSpPr/>
          <p:nvPr/>
        </p:nvSpPr>
        <p:spPr>
          <a:xfrm>
            <a:off x="2750344" y="1387072"/>
            <a:ext cx="2625328" cy="178905"/>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2268141" y="1270402"/>
            <a:ext cx="0" cy="3120598"/>
          </a:xfrm>
          <a:prstGeom prst="straightConnector1">
            <a:avLst/>
          </a:prstGeom>
          <a:noFill/>
          <a:ln w="12700" cap="flat" cmpd="sng">
            <a:solidFill>
              <a:srgbClr val="EAEAEA"/>
            </a:solidFill>
            <a:prstDash val="solid"/>
            <a:miter/>
            <a:headEnd type="none" w="med" len="med"/>
            <a:tailEnd type="none" w="med" len="med"/>
          </a:ln>
        </p:spPr>
      </p:cxnSp>
    </p:spTree>
    <p:extLst>
      <p:ext uri="{BB962C8B-B14F-4D97-AF65-F5344CB8AC3E}">
        <p14:creationId xmlns:p14="http://schemas.microsoft.com/office/powerpoint/2010/main" val="35077179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446485" y="1037645"/>
            <a:ext cx="8251031" cy="10287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437" b="1" i="0" u="none" strike="noStrike" cap="none" dirty="0">
                <a:solidFill>
                  <a:srgbClr val="FFFFFF"/>
                </a:solidFill>
                <a:latin typeface="Georgia" panose="02040502050405020303" pitchFamily="18" charset="0"/>
                <a:ea typeface="Arial"/>
                <a:cs typeface="Arial"/>
                <a:sym typeface="Arial"/>
              </a:rPr>
              <a:t>Q&amp;A</a:t>
            </a:r>
          </a:p>
        </p:txBody>
      </p:sp>
    </p:spTree>
    <p:extLst>
      <p:ext uri="{BB962C8B-B14F-4D97-AF65-F5344CB8AC3E}">
        <p14:creationId xmlns:p14="http://schemas.microsoft.com/office/powerpoint/2010/main" val="11221225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446485" y="1037645"/>
            <a:ext cx="8251031" cy="10287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437" b="1" i="0" u="none" strike="noStrike" cap="none" dirty="0">
                <a:solidFill>
                  <a:srgbClr val="FFFFFF"/>
                </a:solidFill>
                <a:latin typeface="Georgia" panose="02040502050405020303" pitchFamily="18" charset="0"/>
                <a:ea typeface="Arial"/>
                <a:cs typeface="Arial"/>
                <a:sym typeface="Arial"/>
              </a:rPr>
              <a:t>EXIT TICKETS</a:t>
            </a:r>
          </a:p>
        </p:txBody>
      </p:sp>
    </p:spTree>
    <p:extLst>
      <p:ext uri="{BB962C8B-B14F-4D97-AF65-F5344CB8AC3E}">
        <p14:creationId xmlns:p14="http://schemas.microsoft.com/office/powerpoint/2010/main" val="19217367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5484474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ctivity copy">
    <p:spTree>
      <p:nvGrpSpPr>
        <p:cNvPr id="1" name="Shape 132"/>
        <p:cNvGrpSpPr/>
        <p:nvPr/>
      </p:nvGrpSpPr>
      <p:grpSpPr>
        <a:xfrm>
          <a:off x="0" y="0"/>
          <a:ext cx="0" cy="0"/>
          <a:chOff x="0" y="0"/>
          <a:chExt cx="0" cy="0"/>
        </a:xfrm>
      </p:grpSpPr>
      <p:cxnSp>
        <p:nvCxnSpPr>
          <p:cNvPr id="133" name="Shape 133"/>
          <p:cNvCxnSpPr/>
          <p:nvPr/>
        </p:nvCxnSpPr>
        <p:spPr>
          <a:xfrm>
            <a:off x="446485" y="447261"/>
            <a:ext cx="8251031" cy="8"/>
          </a:xfrm>
          <a:prstGeom prst="straightConnector1">
            <a:avLst/>
          </a:prstGeom>
          <a:noFill/>
          <a:ln>
            <a:noFill/>
          </a:ln>
        </p:spPr>
      </p:cxnSp>
      <p:cxnSp>
        <p:nvCxnSpPr>
          <p:cNvPr id="134" name="Shape 134"/>
          <p:cNvCxnSpPr/>
          <p:nvPr/>
        </p:nvCxnSpPr>
        <p:spPr>
          <a:xfrm>
            <a:off x="446485" y="858741"/>
            <a:ext cx="8251031" cy="8"/>
          </a:xfrm>
          <a:prstGeom prst="straightConnector1">
            <a:avLst/>
          </a:prstGeom>
          <a:noFill/>
          <a:ln>
            <a:noFill/>
          </a:ln>
        </p:spPr>
      </p:cxnSp>
      <p:grpSp>
        <p:nvGrpSpPr>
          <p:cNvPr id="135" name="Shape 135"/>
          <p:cNvGrpSpPr/>
          <p:nvPr/>
        </p:nvGrpSpPr>
        <p:grpSpPr>
          <a:xfrm>
            <a:off x="973335" y="2205004"/>
            <a:ext cx="1152191" cy="1154195"/>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266"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2268141" y="1270402"/>
            <a:ext cx="0" cy="3120598"/>
          </a:xfrm>
          <a:prstGeom prst="straightConnector1">
            <a:avLst/>
          </a:prstGeom>
          <a:noFill/>
          <a:ln w="12700" cap="flat" cmpd="sng">
            <a:solidFill>
              <a:srgbClr val="EAEAEA"/>
            </a:solidFill>
            <a:prstDash val="solid"/>
            <a:miter/>
            <a:headEnd type="none" w="med" len="med"/>
            <a:tailEnd type="none" w="med" len="med"/>
          </a:ln>
        </p:spPr>
      </p:cxnSp>
      <p:cxnSp>
        <p:nvCxnSpPr>
          <p:cNvPr id="8" name="Shape 73">
            <a:extLst>
              <a:ext uri="{FF2B5EF4-FFF2-40B4-BE49-F238E27FC236}">
                <a16:creationId xmlns:a16="http://schemas.microsoft.com/office/drawing/2014/main" id="{557B4662-A3F9-5D48-80AD-52A6D0C170B0}"/>
              </a:ext>
            </a:extLst>
          </p:cNvPr>
          <p:cNvCxnSpPr/>
          <p:nvPr userDrawn="1"/>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pic>
        <p:nvPicPr>
          <p:cNvPr id="9" name="Shape 353" descr="Image">
            <a:extLst>
              <a:ext uri="{FF2B5EF4-FFF2-40B4-BE49-F238E27FC236}">
                <a16:creationId xmlns:a16="http://schemas.microsoft.com/office/drawing/2014/main" id="{BF493B14-D0BC-CE4F-A785-1AB83A21738E}"/>
              </a:ext>
            </a:extLst>
          </p:cNvPr>
          <p:cNvPicPr preferRelativeResize="0">
            <a:picLocks/>
          </p:cNvPicPr>
          <p:nvPr userDrawn="1"/>
        </p:nvPicPr>
        <p:blipFill rotWithShape="1">
          <a:blip r:embed="rId3">
            <a:alphaModFix/>
          </a:blip>
          <a:srcRect l="451" r="451"/>
          <a:stretch/>
        </p:blipFill>
        <p:spPr>
          <a:xfrm>
            <a:off x="8078091" y="4797921"/>
            <a:ext cx="210102" cy="208956"/>
          </a:xfrm>
          <a:prstGeom prst="rect">
            <a:avLst/>
          </a:prstGeom>
          <a:noFill/>
          <a:ln>
            <a:noFill/>
          </a:ln>
        </p:spPr>
      </p:pic>
      <p:sp>
        <p:nvSpPr>
          <p:cNvPr id="10" name="Shape 291">
            <a:extLst>
              <a:ext uri="{FF2B5EF4-FFF2-40B4-BE49-F238E27FC236}">
                <a16:creationId xmlns:a16="http://schemas.microsoft.com/office/drawing/2014/main" id="{6805C790-D25F-7242-B070-F0C549290BDA}"/>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
        <p:nvSpPr>
          <p:cNvPr id="11" name="Shape 18">
            <a:extLst>
              <a:ext uri="{FF2B5EF4-FFF2-40B4-BE49-F238E27FC236}">
                <a16:creationId xmlns:a16="http://schemas.microsoft.com/office/drawing/2014/main" id="{698EE04A-9CA0-2942-B1C7-60837CB02454}"/>
              </a:ext>
            </a:extLst>
          </p:cNvPr>
          <p:cNvSpPr txBox="1">
            <a:spLocks noGrp="1"/>
          </p:cNvSpPr>
          <p:nvPr>
            <p:ph type="title"/>
          </p:nvPr>
        </p:nvSpPr>
        <p:spPr>
          <a:xfrm>
            <a:off x="450750" y="500677"/>
            <a:ext cx="8251031" cy="318193"/>
          </a:xfrm>
          <a:prstGeom prst="rect">
            <a:avLst/>
          </a:prstGeom>
          <a:noFill/>
          <a:ln>
            <a:noFill/>
          </a:ln>
        </p:spPr>
        <p:txBody>
          <a:bodyPr lIns="91425" tIns="91425" rIns="91425" bIns="91425" anchor="t" anchorCtr="0"/>
          <a:lstStyle>
            <a:lvl1pPr lvl="0" rtl="0">
              <a:lnSpc>
                <a:spcPct val="92592"/>
              </a:lnSpc>
              <a:spcBef>
                <a:spcPts val="0"/>
              </a:spcBef>
              <a:defRPr sz="2250">
                <a:latin typeface="Georgia" panose="02040502050405020303" pitchFamily="18" charset="0"/>
              </a:defRPr>
            </a:lvl1pPr>
            <a:lvl2pPr lvl="1" indent="160729" rtl="0">
              <a:lnSpc>
                <a:spcPct val="92592"/>
              </a:lnSpc>
              <a:spcBef>
                <a:spcPts val="0"/>
              </a:spcBef>
              <a:defRPr/>
            </a:lvl2pPr>
            <a:lvl3pPr lvl="2" indent="321457" rtl="0">
              <a:lnSpc>
                <a:spcPct val="92592"/>
              </a:lnSpc>
              <a:spcBef>
                <a:spcPts val="0"/>
              </a:spcBef>
              <a:defRPr/>
            </a:lvl3pPr>
            <a:lvl4pPr lvl="3" indent="482186" rtl="0">
              <a:lnSpc>
                <a:spcPct val="92592"/>
              </a:lnSpc>
              <a:spcBef>
                <a:spcPts val="0"/>
              </a:spcBef>
              <a:defRPr/>
            </a:lvl4pPr>
            <a:lvl5pPr lvl="4" indent="642915" rtl="0">
              <a:lnSpc>
                <a:spcPct val="92592"/>
              </a:lnSpc>
              <a:spcBef>
                <a:spcPts val="0"/>
              </a:spcBef>
              <a:defRPr/>
            </a:lvl5pPr>
            <a:lvl6pPr lvl="5" indent="803643" rtl="0">
              <a:lnSpc>
                <a:spcPct val="92592"/>
              </a:lnSpc>
              <a:spcBef>
                <a:spcPts val="0"/>
              </a:spcBef>
              <a:defRPr/>
            </a:lvl6pPr>
            <a:lvl7pPr lvl="6" indent="964372" rtl="0">
              <a:lnSpc>
                <a:spcPct val="92592"/>
              </a:lnSpc>
              <a:spcBef>
                <a:spcPts val="0"/>
              </a:spcBef>
              <a:defRPr/>
            </a:lvl7pPr>
            <a:lvl8pPr lvl="7" indent="1125101" rtl="0">
              <a:lnSpc>
                <a:spcPct val="92592"/>
              </a:lnSpc>
              <a:spcBef>
                <a:spcPts val="0"/>
              </a:spcBef>
              <a:defRPr/>
            </a:lvl8pPr>
            <a:lvl9pPr lvl="8" indent="1285829" rtl="0">
              <a:lnSpc>
                <a:spcPct val="92592"/>
              </a:lnSpc>
              <a:spcBef>
                <a:spcPts val="0"/>
              </a:spcBef>
              <a:defRPr/>
            </a:lvl9pPr>
          </a:lstStyle>
          <a:p>
            <a:endParaRPr dirty="0"/>
          </a:p>
        </p:txBody>
      </p:sp>
    </p:spTree>
    <p:extLst>
      <p:ext uri="{BB962C8B-B14F-4D97-AF65-F5344CB8AC3E}">
        <p14:creationId xmlns:p14="http://schemas.microsoft.com/office/powerpoint/2010/main" val="14538915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Case Study">
    <p:spTree>
      <p:nvGrpSpPr>
        <p:cNvPr id="1" name="Shape 139"/>
        <p:cNvGrpSpPr/>
        <p:nvPr/>
      </p:nvGrpSpPr>
      <p:grpSpPr>
        <a:xfrm>
          <a:off x="0" y="0"/>
          <a:ext cx="0" cy="0"/>
          <a:chOff x="0" y="0"/>
          <a:chExt cx="0" cy="0"/>
        </a:xfrm>
      </p:grpSpPr>
      <p:cxnSp>
        <p:nvCxnSpPr>
          <p:cNvPr id="140" name="Shape 140"/>
          <p:cNvCxnSpPr/>
          <p:nvPr/>
        </p:nvCxnSpPr>
        <p:spPr>
          <a:xfrm>
            <a:off x="446485" y="447261"/>
            <a:ext cx="8251031" cy="8"/>
          </a:xfrm>
          <a:prstGeom prst="straightConnector1">
            <a:avLst/>
          </a:prstGeom>
          <a:noFill/>
          <a:ln>
            <a:noFill/>
          </a:ln>
        </p:spPr>
      </p:cxnSp>
      <p:cxnSp>
        <p:nvCxnSpPr>
          <p:cNvPr id="141" name="Shape 141"/>
          <p:cNvCxnSpPr/>
          <p:nvPr/>
        </p:nvCxnSpPr>
        <p:spPr>
          <a:xfrm>
            <a:off x="446485" y="858741"/>
            <a:ext cx="8251031" cy="8"/>
          </a:xfrm>
          <a:prstGeom prst="straightConnector1">
            <a:avLst/>
          </a:prstGeom>
          <a:noFill/>
          <a:ln>
            <a:noFill/>
          </a:ln>
        </p:spPr>
      </p:cxnSp>
      <p:cxnSp>
        <p:nvCxnSpPr>
          <p:cNvPr id="142" name="Shape 142"/>
          <p:cNvCxnSpPr/>
          <p:nvPr/>
        </p:nvCxnSpPr>
        <p:spPr>
          <a:xfrm rot="10800000" flipH="1">
            <a:off x="6063258" y="1958798"/>
            <a:ext cx="2626190" cy="204"/>
          </a:xfrm>
          <a:prstGeom prst="straightConnector1">
            <a:avLst/>
          </a:prstGeom>
          <a:noFill/>
          <a:ln>
            <a:noFill/>
          </a:ln>
        </p:spPr>
      </p:cxnSp>
      <p:cxnSp>
        <p:nvCxnSpPr>
          <p:cNvPr id="143" name="Shape 143"/>
          <p:cNvCxnSpPr/>
          <p:nvPr/>
        </p:nvCxnSpPr>
        <p:spPr>
          <a:xfrm rot="10800000" flipH="1">
            <a:off x="446484" y="1958891"/>
            <a:ext cx="5444083" cy="111"/>
          </a:xfrm>
          <a:prstGeom prst="straightConnector1">
            <a:avLst/>
          </a:prstGeom>
          <a:noFill/>
          <a:ln>
            <a:noFill/>
          </a:ln>
        </p:spPr>
      </p:cxnSp>
      <p:sp>
        <p:nvSpPr>
          <p:cNvPr id="144" name="Shape 144"/>
          <p:cNvSpPr/>
          <p:nvPr/>
        </p:nvSpPr>
        <p:spPr>
          <a:xfrm>
            <a:off x="446484"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SUMMARY</a:t>
            </a:r>
          </a:p>
        </p:txBody>
      </p:sp>
      <p:sp>
        <p:nvSpPr>
          <p:cNvPr id="145" name="Shape 145"/>
          <p:cNvSpPr/>
          <p:nvPr/>
        </p:nvSpPr>
        <p:spPr>
          <a:xfrm>
            <a:off x="6072188" y="1681701"/>
            <a:ext cx="2625328" cy="17890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6"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8447484" y="520611"/>
            <a:ext cx="24324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4061563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223242" y="223631"/>
            <a:ext cx="8697516" cy="4696239"/>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149" name="Shape 149"/>
          <p:cNvSpPr txBox="1">
            <a:spLocks noGrp="1"/>
          </p:cNvSpPr>
          <p:nvPr>
            <p:ph type="title"/>
          </p:nvPr>
        </p:nvSpPr>
        <p:spPr>
          <a:xfrm>
            <a:off x="446485" y="1037646"/>
            <a:ext cx="8251031" cy="1055535"/>
          </a:xfrm>
          <a:prstGeom prst="rect">
            <a:avLst/>
          </a:prstGeom>
          <a:noFill/>
          <a:ln>
            <a:noFill/>
          </a:ln>
        </p:spPr>
        <p:txBody>
          <a:bodyPr lIns="91425" tIns="91425" rIns="91425" bIns="91425" anchor="t" anchorCtr="0"/>
          <a:lstStyle>
            <a:lvl1pPr lvl="0" rtl="0">
              <a:lnSpc>
                <a:spcPct val="92592"/>
              </a:lnSpc>
              <a:spcBef>
                <a:spcPts val="0"/>
              </a:spcBef>
              <a:defRPr/>
            </a:lvl1pPr>
            <a:lvl2pPr lvl="1" indent="160729" rtl="0">
              <a:lnSpc>
                <a:spcPct val="92592"/>
              </a:lnSpc>
              <a:spcBef>
                <a:spcPts val="0"/>
              </a:spcBef>
              <a:defRPr/>
            </a:lvl2pPr>
            <a:lvl3pPr lvl="2" indent="321457" rtl="0">
              <a:lnSpc>
                <a:spcPct val="92592"/>
              </a:lnSpc>
              <a:spcBef>
                <a:spcPts val="0"/>
              </a:spcBef>
              <a:defRPr/>
            </a:lvl3pPr>
            <a:lvl4pPr lvl="3" indent="482186" rtl="0">
              <a:lnSpc>
                <a:spcPct val="92592"/>
              </a:lnSpc>
              <a:spcBef>
                <a:spcPts val="0"/>
              </a:spcBef>
              <a:defRPr/>
            </a:lvl4pPr>
            <a:lvl5pPr lvl="4" indent="642915" rtl="0">
              <a:lnSpc>
                <a:spcPct val="92592"/>
              </a:lnSpc>
              <a:spcBef>
                <a:spcPts val="0"/>
              </a:spcBef>
              <a:defRPr/>
            </a:lvl5pPr>
            <a:lvl6pPr lvl="5" indent="803643" rtl="0">
              <a:lnSpc>
                <a:spcPct val="92592"/>
              </a:lnSpc>
              <a:spcBef>
                <a:spcPts val="0"/>
              </a:spcBef>
              <a:defRPr/>
            </a:lvl6pPr>
            <a:lvl7pPr lvl="6" indent="964372" rtl="0">
              <a:lnSpc>
                <a:spcPct val="92592"/>
              </a:lnSpc>
              <a:spcBef>
                <a:spcPts val="0"/>
              </a:spcBef>
              <a:defRPr/>
            </a:lvl7pPr>
            <a:lvl8pPr lvl="7" indent="1125101" rtl="0">
              <a:lnSpc>
                <a:spcPct val="92592"/>
              </a:lnSpc>
              <a:spcBef>
                <a:spcPts val="0"/>
              </a:spcBef>
              <a:defRPr/>
            </a:lvl8pPr>
            <a:lvl9pPr lvl="8" indent="1285829" rtl="0">
              <a:lnSpc>
                <a:spcPct val="92592"/>
              </a:lnSpc>
              <a:spcBef>
                <a:spcPts val="0"/>
              </a:spcBef>
              <a:defRPr/>
            </a:lvl9pPr>
          </a:lstStyle>
          <a:p>
            <a:endParaRPr/>
          </a:p>
        </p:txBody>
      </p:sp>
      <p:sp>
        <p:nvSpPr>
          <p:cNvPr id="150" name="Shape 150"/>
          <p:cNvSpPr txBox="1">
            <a:spLocks noGrp="1"/>
          </p:cNvSpPr>
          <p:nvPr>
            <p:ph type="sldNum" idx="12"/>
          </p:nvPr>
        </p:nvSpPr>
        <p:spPr>
          <a:xfrm>
            <a:off x="8447484" y="520611"/>
            <a:ext cx="25467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29625899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2330649" y="1095492"/>
            <a:ext cx="4472849" cy="3631759"/>
          </a:xfrm>
          <a:prstGeom prst="rect">
            <a:avLst/>
          </a:prstGeom>
          <a:noFill/>
          <a:ln>
            <a:noFill/>
          </a:ln>
        </p:spPr>
      </p:pic>
      <p:cxnSp>
        <p:nvCxnSpPr>
          <p:cNvPr id="153" name="Shape 153"/>
          <p:cNvCxnSpPr/>
          <p:nvPr/>
        </p:nvCxnSpPr>
        <p:spPr>
          <a:xfrm>
            <a:off x="446485" y="447261"/>
            <a:ext cx="8251031" cy="8"/>
          </a:xfrm>
          <a:prstGeom prst="straightConnector1">
            <a:avLst/>
          </a:prstGeom>
          <a:noFill/>
          <a:ln>
            <a:noFill/>
          </a:ln>
        </p:spPr>
      </p:cxnSp>
      <p:cxnSp>
        <p:nvCxnSpPr>
          <p:cNvPr id="154" name="Shape 154"/>
          <p:cNvCxnSpPr/>
          <p:nvPr/>
        </p:nvCxnSpPr>
        <p:spPr>
          <a:xfrm>
            <a:off x="446485" y="858741"/>
            <a:ext cx="8251031" cy="8"/>
          </a:xfrm>
          <a:prstGeom prst="straightConnector1">
            <a:avLst/>
          </a:prstGeom>
          <a:noFill/>
          <a:ln>
            <a:noFill/>
          </a:ln>
        </p:spPr>
      </p:cxnSp>
      <p:sp>
        <p:nvSpPr>
          <p:cNvPr id="155" name="Shape 155"/>
          <p:cNvSpPr txBox="1">
            <a:spLocks noGrp="1"/>
          </p:cNvSpPr>
          <p:nvPr>
            <p:ph type="body" idx="1"/>
          </p:nvPr>
        </p:nvSpPr>
        <p:spPr>
          <a:xfrm>
            <a:off x="2536032" y="1270221"/>
            <a:ext cx="4098726" cy="2316811"/>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156" name="Shape 156"/>
          <p:cNvSpPr txBox="1">
            <a:spLocks noGrp="1"/>
          </p:cNvSpPr>
          <p:nvPr>
            <p:ph type="sldNum" idx="12"/>
          </p:nvPr>
        </p:nvSpPr>
        <p:spPr>
          <a:xfrm>
            <a:off x="8447484" y="520611"/>
            <a:ext cx="25467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3274984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1965088" y="1096068"/>
            <a:ext cx="5152988" cy="3612263"/>
          </a:xfrm>
          <a:prstGeom prst="rect">
            <a:avLst/>
          </a:prstGeom>
          <a:noFill/>
          <a:ln>
            <a:noFill/>
          </a:ln>
        </p:spPr>
      </p:pic>
      <p:cxnSp>
        <p:nvCxnSpPr>
          <p:cNvPr id="159" name="Shape 159"/>
          <p:cNvCxnSpPr/>
          <p:nvPr/>
        </p:nvCxnSpPr>
        <p:spPr>
          <a:xfrm>
            <a:off x="446485" y="447261"/>
            <a:ext cx="8251031" cy="8"/>
          </a:xfrm>
          <a:prstGeom prst="straightConnector1">
            <a:avLst/>
          </a:prstGeom>
          <a:noFill/>
          <a:ln>
            <a:noFill/>
          </a:ln>
        </p:spPr>
      </p:cxnSp>
      <p:cxnSp>
        <p:nvCxnSpPr>
          <p:cNvPr id="160" name="Shape 160"/>
          <p:cNvCxnSpPr/>
          <p:nvPr/>
        </p:nvCxnSpPr>
        <p:spPr>
          <a:xfrm>
            <a:off x="446485" y="858741"/>
            <a:ext cx="8251031" cy="8"/>
          </a:xfrm>
          <a:prstGeom prst="straightConnector1">
            <a:avLst/>
          </a:prstGeom>
          <a:noFill/>
          <a:ln>
            <a:noFill/>
          </a:ln>
        </p:spPr>
      </p:cxnSp>
      <p:sp>
        <p:nvSpPr>
          <p:cNvPr id="161" name="Shape 161"/>
          <p:cNvSpPr txBox="1">
            <a:spLocks noGrp="1"/>
          </p:cNvSpPr>
          <p:nvPr>
            <p:ph type="body" idx="1"/>
          </p:nvPr>
        </p:nvSpPr>
        <p:spPr>
          <a:xfrm>
            <a:off x="2643187" y="1297057"/>
            <a:ext cx="3830836" cy="2388373"/>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162" name="Shape 162"/>
          <p:cNvSpPr txBox="1">
            <a:spLocks noGrp="1"/>
          </p:cNvSpPr>
          <p:nvPr>
            <p:ph type="sldNum" idx="12"/>
          </p:nvPr>
        </p:nvSpPr>
        <p:spPr>
          <a:xfrm>
            <a:off x="8447484" y="520611"/>
            <a:ext cx="25467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32902901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2205633" y="1064481"/>
            <a:ext cx="4813101" cy="3771484"/>
          </a:xfrm>
          <a:prstGeom prst="rect">
            <a:avLst/>
          </a:prstGeom>
          <a:noFill/>
          <a:ln>
            <a:noFill/>
          </a:ln>
        </p:spPr>
      </p:pic>
      <p:cxnSp>
        <p:nvCxnSpPr>
          <p:cNvPr id="165" name="Shape 165"/>
          <p:cNvCxnSpPr/>
          <p:nvPr/>
        </p:nvCxnSpPr>
        <p:spPr>
          <a:xfrm>
            <a:off x="446485" y="447261"/>
            <a:ext cx="8251031" cy="8"/>
          </a:xfrm>
          <a:prstGeom prst="straightConnector1">
            <a:avLst/>
          </a:prstGeom>
          <a:noFill/>
          <a:ln>
            <a:noFill/>
          </a:ln>
        </p:spPr>
      </p:cxnSp>
      <p:cxnSp>
        <p:nvCxnSpPr>
          <p:cNvPr id="166" name="Shape 166"/>
          <p:cNvCxnSpPr/>
          <p:nvPr/>
        </p:nvCxnSpPr>
        <p:spPr>
          <a:xfrm>
            <a:off x="446485" y="858741"/>
            <a:ext cx="8251031" cy="8"/>
          </a:xfrm>
          <a:prstGeom prst="straightConnector1">
            <a:avLst/>
          </a:prstGeom>
          <a:noFill/>
          <a:ln>
            <a:noFill/>
          </a:ln>
        </p:spPr>
      </p:cxnSp>
      <p:sp>
        <p:nvSpPr>
          <p:cNvPr id="167" name="Shape 167"/>
          <p:cNvSpPr txBox="1">
            <a:spLocks noGrp="1"/>
          </p:cNvSpPr>
          <p:nvPr>
            <p:ph type="body" idx="1"/>
          </p:nvPr>
        </p:nvSpPr>
        <p:spPr>
          <a:xfrm>
            <a:off x="2687836" y="1475961"/>
            <a:ext cx="3821906" cy="2880359"/>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168" name="Shape 168"/>
          <p:cNvSpPr txBox="1">
            <a:spLocks noGrp="1"/>
          </p:cNvSpPr>
          <p:nvPr>
            <p:ph type="sldNum" idx="12"/>
          </p:nvPr>
        </p:nvSpPr>
        <p:spPr>
          <a:xfrm>
            <a:off x="8447484" y="520611"/>
            <a:ext cx="25467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1765482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rizontal Color Block Teal">
  <p:cSld name="CUSTOM_6_1_1_1_1_1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02" name="Google Shape;102;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15"/>
          <p:cNvSpPr/>
          <p:nvPr/>
        </p:nvSpPr>
        <p:spPr>
          <a:xfrm>
            <a:off x="0" y="2540700"/>
            <a:ext cx="9144000" cy="26028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05" name="Google Shape;105;p15"/>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106" name="Google Shape;106;p15" descr="GA-Cog-900.png"/>
          <p:cNvPicPr preferRelativeResize="0"/>
          <p:nvPr/>
        </p:nvPicPr>
        <p:blipFill>
          <a:blip r:embed="rId2">
            <a:alphaModFix/>
          </a:blip>
          <a:stretch>
            <a:fillRect/>
          </a:stretch>
        </p:blipFill>
        <p:spPr>
          <a:xfrm>
            <a:off x="8699600" y="4701500"/>
            <a:ext cx="316051" cy="316051"/>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714375" y="925270"/>
            <a:ext cx="2843343" cy="4266869"/>
          </a:xfrm>
          <a:prstGeom prst="rect">
            <a:avLst/>
          </a:prstGeom>
          <a:noFill/>
          <a:ln>
            <a:noFill/>
          </a:ln>
        </p:spPr>
      </p:pic>
      <p:pic>
        <p:nvPicPr>
          <p:cNvPr id="171" name="Shape 171"/>
          <p:cNvPicPr preferRelativeResize="0"/>
          <p:nvPr/>
        </p:nvPicPr>
        <p:blipFill rotWithShape="1">
          <a:blip r:embed="rId3">
            <a:alphaModFix/>
          </a:blip>
          <a:srcRect/>
          <a:stretch/>
        </p:blipFill>
        <p:spPr>
          <a:xfrm>
            <a:off x="3286126" y="966084"/>
            <a:ext cx="2598538" cy="3884251"/>
          </a:xfrm>
          <a:prstGeom prst="rect">
            <a:avLst/>
          </a:prstGeom>
          <a:noFill/>
          <a:ln>
            <a:noFill/>
          </a:ln>
        </p:spPr>
      </p:pic>
      <p:pic>
        <p:nvPicPr>
          <p:cNvPr id="172" name="Shape 172"/>
          <p:cNvPicPr preferRelativeResize="0"/>
          <p:nvPr/>
        </p:nvPicPr>
        <p:blipFill rotWithShape="1">
          <a:blip r:embed="rId4">
            <a:alphaModFix/>
          </a:blip>
          <a:srcRect/>
          <a:stretch/>
        </p:blipFill>
        <p:spPr>
          <a:xfrm>
            <a:off x="5982890" y="957139"/>
            <a:ext cx="2098477" cy="3845352"/>
          </a:xfrm>
          <a:prstGeom prst="rect">
            <a:avLst/>
          </a:prstGeom>
          <a:noFill/>
          <a:ln>
            <a:noFill/>
          </a:ln>
        </p:spPr>
      </p:pic>
      <p:cxnSp>
        <p:nvCxnSpPr>
          <p:cNvPr id="173" name="Shape 173"/>
          <p:cNvCxnSpPr/>
          <p:nvPr/>
        </p:nvCxnSpPr>
        <p:spPr>
          <a:xfrm>
            <a:off x="446485" y="447261"/>
            <a:ext cx="8251031" cy="8"/>
          </a:xfrm>
          <a:prstGeom prst="straightConnector1">
            <a:avLst/>
          </a:prstGeom>
          <a:noFill/>
          <a:ln>
            <a:noFill/>
          </a:ln>
        </p:spPr>
      </p:cxnSp>
      <p:cxnSp>
        <p:nvCxnSpPr>
          <p:cNvPr id="174" name="Shape 174"/>
          <p:cNvCxnSpPr/>
          <p:nvPr/>
        </p:nvCxnSpPr>
        <p:spPr>
          <a:xfrm>
            <a:off x="446485" y="858741"/>
            <a:ext cx="8251031" cy="8"/>
          </a:xfrm>
          <a:prstGeom prst="straightConnector1">
            <a:avLst/>
          </a:prstGeom>
          <a:noFill/>
          <a:ln>
            <a:noFill/>
          </a:ln>
        </p:spPr>
      </p:cxnSp>
      <p:sp>
        <p:nvSpPr>
          <p:cNvPr id="175" name="Shape 175"/>
          <p:cNvSpPr/>
          <p:nvPr/>
        </p:nvSpPr>
        <p:spPr>
          <a:xfrm>
            <a:off x="3973711" y="2701456"/>
            <a:ext cx="1200900" cy="178904"/>
          </a:xfrm>
          <a:prstGeom prst="rect">
            <a:avLst/>
          </a:prstGeom>
          <a:noFill/>
          <a:ln>
            <a:noFill/>
          </a:ln>
        </p:spPr>
        <p:txBody>
          <a:bodyPr lIns="26789" tIns="26789" rIns="26789" bIns="26789" anchor="t" anchorCtr="0">
            <a:noAutofit/>
          </a:bodyPr>
          <a:lstStyle/>
          <a:p>
            <a:pPr marL="0" marR="0" lvl="0" indent="0" algn="l" rtl="0">
              <a:spcBef>
                <a:spcPts val="0"/>
              </a:spcBef>
              <a:buSzPct val="25000"/>
              <a:buNone/>
            </a:pPr>
            <a:r>
              <a:rPr lang="en-US" sz="984"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6456165" y="2701456"/>
            <a:ext cx="1200900" cy="178904"/>
          </a:xfrm>
          <a:prstGeom prst="rect">
            <a:avLst/>
          </a:prstGeom>
          <a:noFill/>
          <a:ln>
            <a:noFill/>
          </a:ln>
        </p:spPr>
        <p:txBody>
          <a:bodyPr lIns="26789" tIns="26789" rIns="26789" bIns="26789" anchor="t" anchorCtr="0">
            <a:noAutofit/>
          </a:bodyPr>
          <a:lstStyle/>
          <a:p>
            <a:pPr marL="0" marR="0" lvl="0" indent="0" algn="l" rtl="0">
              <a:spcBef>
                <a:spcPts val="0"/>
              </a:spcBef>
              <a:buSzPct val="25000"/>
              <a:buNone/>
            </a:pPr>
            <a:r>
              <a:rPr lang="en-US" sz="984"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294805" y="1395454"/>
            <a:ext cx="1625203" cy="2790907"/>
          </a:xfrm>
          <a:prstGeom prst="rect">
            <a:avLst/>
          </a:prstGeom>
          <a:noFill/>
          <a:ln>
            <a:noFill/>
          </a:ln>
        </p:spPr>
        <p:txBody>
          <a:bodyPr lIns="91425" tIns="91425" rIns="91425" bIns="91425" anchor="ctr" anchorCtr="0"/>
          <a:lstStyle>
            <a:lvl1pPr lvl="0" rtl="0">
              <a:lnSpc>
                <a:spcPct val="100000"/>
              </a:lnSpc>
              <a:spcBef>
                <a:spcPts val="0"/>
              </a:spcBef>
              <a:defRPr/>
            </a:lvl1pPr>
            <a:lvl2pPr lvl="1" indent="160729" rtl="0">
              <a:lnSpc>
                <a:spcPct val="100000"/>
              </a:lnSpc>
              <a:spcBef>
                <a:spcPts val="0"/>
              </a:spcBef>
              <a:defRPr/>
            </a:lvl2pPr>
            <a:lvl3pPr lvl="2" indent="321457" rtl="0">
              <a:lnSpc>
                <a:spcPct val="100000"/>
              </a:lnSpc>
              <a:spcBef>
                <a:spcPts val="0"/>
              </a:spcBef>
              <a:defRPr/>
            </a:lvl3pPr>
            <a:lvl4pPr lvl="3" indent="482186" rtl="0">
              <a:lnSpc>
                <a:spcPct val="100000"/>
              </a:lnSpc>
              <a:spcBef>
                <a:spcPts val="0"/>
              </a:spcBef>
              <a:defRPr/>
            </a:lvl4pPr>
            <a:lvl5pPr lvl="4" indent="642915" rtl="0">
              <a:lnSpc>
                <a:spcPct val="100000"/>
              </a:lnSpc>
              <a:spcBef>
                <a:spcPts val="0"/>
              </a:spcBef>
              <a:defRPr/>
            </a:lvl5pPr>
            <a:lvl6pPr lvl="5" indent="803643" rtl="0">
              <a:lnSpc>
                <a:spcPct val="100000"/>
              </a:lnSpc>
              <a:spcBef>
                <a:spcPts val="0"/>
              </a:spcBef>
              <a:defRPr/>
            </a:lvl6pPr>
            <a:lvl7pPr lvl="6" indent="964372" rtl="0">
              <a:lnSpc>
                <a:spcPct val="100000"/>
              </a:lnSpc>
              <a:spcBef>
                <a:spcPts val="0"/>
              </a:spcBef>
              <a:defRPr/>
            </a:lvl7pPr>
            <a:lvl8pPr lvl="7" indent="1125101" rtl="0">
              <a:lnSpc>
                <a:spcPct val="100000"/>
              </a:lnSpc>
              <a:spcBef>
                <a:spcPts val="0"/>
              </a:spcBef>
              <a:defRPr/>
            </a:lvl8pPr>
            <a:lvl9pPr lvl="8" indent="1285829" rtl="0">
              <a:lnSpc>
                <a:spcPct val="100000"/>
              </a:lnSpc>
              <a:spcBef>
                <a:spcPts val="0"/>
              </a:spcBef>
              <a:defRPr/>
            </a:lvl9pPr>
          </a:lstStyle>
          <a:p>
            <a:endParaRPr/>
          </a:p>
        </p:txBody>
      </p:sp>
      <p:sp>
        <p:nvSpPr>
          <p:cNvPr id="178" name="Shape 178"/>
          <p:cNvSpPr txBox="1">
            <a:spLocks noGrp="1"/>
          </p:cNvSpPr>
          <p:nvPr>
            <p:ph type="sldNum" idx="12"/>
          </p:nvPr>
        </p:nvSpPr>
        <p:spPr>
          <a:xfrm>
            <a:off x="8447484" y="520611"/>
            <a:ext cx="254675" cy="300561"/>
          </a:xfrm>
          <a:prstGeom prst="rect">
            <a:avLst/>
          </a:prstGeom>
          <a:noFill/>
          <a:ln>
            <a:noFill/>
          </a:ln>
        </p:spPr>
        <p:txBody>
          <a:bodyPr lIns="91425" tIns="91425" rIns="91425" bIns="91425" anchor="ctr" anchorCtr="0">
            <a:noAutofit/>
          </a:bodyPr>
          <a:lstStyle/>
          <a:p>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13935041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446485" y="1037645"/>
            <a:ext cx="8251031" cy="10287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437"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8458910" y="520611"/>
            <a:ext cx="243245" cy="300561"/>
          </a:xfrm>
          <a:prstGeom prst="rect">
            <a:avLst/>
          </a:prstGeom>
          <a:noFill/>
          <a:ln>
            <a:noFill/>
          </a:ln>
        </p:spPr>
        <p:txBody>
          <a:bodyPr lIns="91425" tIns="91425" rIns="91425" bIns="91425" anchor="ctr" anchorCtr="0">
            <a:noAutofit/>
          </a:bodyPr>
          <a:lstStyle/>
          <a:p>
            <a:pPr algn="r"/>
            <a:endParaRPr lang="en-US"/>
          </a:p>
          <a:p>
            <a:pPr lvl="1" indent="160729"/>
            <a:endParaRPr lang="en-US"/>
          </a:p>
          <a:p>
            <a:pPr lvl="2" indent="321457"/>
            <a:endParaRPr lang="en-US"/>
          </a:p>
          <a:p>
            <a:pPr lvl="3" indent="482186"/>
            <a:endParaRPr lang="en-US"/>
          </a:p>
          <a:p>
            <a:pPr lvl="4" indent="642915"/>
            <a:endParaRPr lang="en-US"/>
          </a:p>
          <a:p>
            <a:pPr lvl="5" indent="803643"/>
            <a:endParaRPr lang="en-US"/>
          </a:p>
          <a:p>
            <a:pPr lvl="6" indent="964372"/>
            <a:endParaRPr lang="en-US"/>
          </a:p>
          <a:p>
            <a:pPr lvl="7" indent="1125101"/>
            <a:endParaRPr lang="en-US"/>
          </a:p>
          <a:p>
            <a:pPr lvl="8" indent="1285829"/>
            <a:endParaRPr lang="en-US"/>
          </a:p>
        </p:txBody>
      </p:sp>
    </p:spTree>
    <p:extLst>
      <p:ext uri="{BB962C8B-B14F-4D97-AF65-F5344CB8AC3E}">
        <p14:creationId xmlns:p14="http://schemas.microsoft.com/office/powerpoint/2010/main" val="29799358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Shape 184"/>
        <p:cNvGrpSpPr/>
        <p:nvPr/>
      </p:nvGrpSpPr>
      <p:grpSpPr>
        <a:xfrm>
          <a:off x="0" y="0"/>
          <a:ext cx="0" cy="0"/>
          <a:chOff x="0" y="0"/>
          <a:chExt cx="0" cy="0"/>
        </a:xfrm>
      </p:grpSpPr>
      <p:cxnSp>
        <p:nvCxnSpPr>
          <p:cNvPr id="185" name="Shape 185"/>
          <p:cNvCxnSpPr/>
          <p:nvPr/>
        </p:nvCxnSpPr>
        <p:spPr>
          <a:xfrm>
            <a:off x="446485" y="447261"/>
            <a:ext cx="8251031" cy="8"/>
          </a:xfrm>
          <a:prstGeom prst="straightConnector1">
            <a:avLst/>
          </a:prstGeom>
          <a:noFill/>
          <a:ln>
            <a:noFill/>
          </a:ln>
        </p:spPr>
      </p:cxnSp>
      <p:cxnSp>
        <p:nvCxnSpPr>
          <p:cNvPr id="186" name="Shape 186"/>
          <p:cNvCxnSpPr/>
          <p:nvPr/>
        </p:nvCxnSpPr>
        <p:spPr>
          <a:xfrm>
            <a:off x="446485" y="858741"/>
            <a:ext cx="8251031" cy="8"/>
          </a:xfrm>
          <a:prstGeom prst="straightConnector1">
            <a:avLst/>
          </a:prstGeom>
          <a:noFill/>
          <a:ln>
            <a:noFill/>
          </a:ln>
        </p:spPr>
      </p:cxnSp>
    </p:spTree>
    <p:extLst>
      <p:ext uri="{BB962C8B-B14F-4D97-AF65-F5344CB8AC3E}">
        <p14:creationId xmlns:p14="http://schemas.microsoft.com/office/powerpoint/2010/main" val="3547488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ulleted Text">
    <p:spTree>
      <p:nvGrpSpPr>
        <p:cNvPr id="1" name="Shape 187"/>
        <p:cNvGrpSpPr/>
        <p:nvPr/>
      </p:nvGrpSpPr>
      <p:grpSpPr>
        <a:xfrm>
          <a:off x="0" y="0"/>
          <a:ext cx="0" cy="0"/>
          <a:chOff x="0" y="0"/>
          <a:chExt cx="0" cy="0"/>
        </a:xfrm>
      </p:grpSpPr>
      <p:cxnSp>
        <p:nvCxnSpPr>
          <p:cNvPr id="188" name="Shape 188"/>
          <p:cNvCxnSpPr/>
          <p:nvPr/>
        </p:nvCxnSpPr>
        <p:spPr>
          <a:xfrm>
            <a:off x="446485" y="447261"/>
            <a:ext cx="8251031" cy="8"/>
          </a:xfrm>
          <a:prstGeom prst="straightConnector1">
            <a:avLst/>
          </a:prstGeom>
          <a:noFill/>
          <a:ln>
            <a:noFill/>
          </a:ln>
        </p:spPr>
      </p:cxnSp>
      <p:cxnSp>
        <p:nvCxnSpPr>
          <p:cNvPr id="189" name="Shape 189"/>
          <p:cNvCxnSpPr/>
          <p:nvPr/>
        </p:nvCxnSpPr>
        <p:spPr>
          <a:xfrm>
            <a:off x="446485" y="858741"/>
            <a:ext cx="8251031" cy="8"/>
          </a:xfrm>
          <a:prstGeom prst="straightConnector1">
            <a:avLst/>
          </a:prstGeom>
          <a:noFill/>
          <a:ln>
            <a:noFill/>
          </a:ln>
        </p:spPr>
      </p:cxnSp>
    </p:spTree>
    <p:extLst>
      <p:ext uri="{BB962C8B-B14F-4D97-AF65-F5344CB8AC3E}">
        <p14:creationId xmlns:p14="http://schemas.microsoft.com/office/powerpoint/2010/main" val="41675195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446485" y="447261"/>
            <a:ext cx="8251031" cy="8"/>
          </a:xfrm>
          <a:prstGeom prst="straightConnector1">
            <a:avLst/>
          </a:prstGeom>
          <a:noFill/>
          <a:ln>
            <a:noFill/>
          </a:ln>
        </p:spPr>
      </p:cxnSp>
      <p:cxnSp>
        <p:nvCxnSpPr>
          <p:cNvPr id="192" name="Shape 192"/>
          <p:cNvCxnSpPr/>
          <p:nvPr/>
        </p:nvCxnSpPr>
        <p:spPr>
          <a:xfrm>
            <a:off x="446485" y="858741"/>
            <a:ext cx="8251031" cy="8"/>
          </a:xfrm>
          <a:prstGeom prst="straightConnector1">
            <a:avLst/>
          </a:prstGeom>
          <a:noFill/>
          <a:ln>
            <a:noFill/>
          </a:ln>
        </p:spPr>
      </p:cxnSp>
    </p:spTree>
    <p:extLst>
      <p:ext uri="{BB962C8B-B14F-4D97-AF65-F5344CB8AC3E}">
        <p14:creationId xmlns:p14="http://schemas.microsoft.com/office/powerpoint/2010/main" val="37282701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on-Bulleted Text">
    <p:spTree>
      <p:nvGrpSpPr>
        <p:cNvPr id="1" name="Shape 193"/>
        <p:cNvGrpSpPr/>
        <p:nvPr/>
      </p:nvGrpSpPr>
      <p:grpSpPr>
        <a:xfrm>
          <a:off x="0" y="0"/>
          <a:ext cx="0" cy="0"/>
          <a:chOff x="0" y="0"/>
          <a:chExt cx="0" cy="0"/>
        </a:xfrm>
      </p:grpSpPr>
      <p:cxnSp>
        <p:nvCxnSpPr>
          <p:cNvPr id="194" name="Shape 194"/>
          <p:cNvCxnSpPr/>
          <p:nvPr/>
        </p:nvCxnSpPr>
        <p:spPr>
          <a:xfrm>
            <a:off x="446485" y="447261"/>
            <a:ext cx="8251031" cy="8"/>
          </a:xfrm>
          <a:prstGeom prst="straightConnector1">
            <a:avLst/>
          </a:prstGeom>
          <a:noFill/>
          <a:ln>
            <a:noFill/>
          </a:ln>
        </p:spPr>
      </p:cxnSp>
      <p:cxnSp>
        <p:nvCxnSpPr>
          <p:cNvPr id="195" name="Shape 195"/>
          <p:cNvCxnSpPr/>
          <p:nvPr/>
        </p:nvCxnSpPr>
        <p:spPr>
          <a:xfrm>
            <a:off x="446485" y="858741"/>
            <a:ext cx="8251031" cy="8"/>
          </a:xfrm>
          <a:prstGeom prst="straightConnector1">
            <a:avLst/>
          </a:prstGeom>
          <a:noFill/>
          <a:ln>
            <a:noFill/>
          </a:ln>
        </p:spPr>
      </p:cxnSp>
    </p:spTree>
    <p:extLst>
      <p:ext uri="{BB962C8B-B14F-4D97-AF65-F5344CB8AC3E}">
        <p14:creationId xmlns:p14="http://schemas.microsoft.com/office/powerpoint/2010/main" val="36064444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p:spTree>
      <p:nvGrpSpPr>
        <p:cNvPr id="1" name="Shape 196"/>
        <p:cNvGrpSpPr/>
        <p:nvPr/>
      </p:nvGrpSpPr>
      <p:grpSpPr>
        <a:xfrm>
          <a:off x="0" y="0"/>
          <a:ext cx="0" cy="0"/>
          <a:chOff x="0" y="0"/>
          <a:chExt cx="0" cy="0"/>
        </a:xfrm>
      </p:grpSpPr>
      <p:cxnSp>
        <p:nvCxnSpPr>
          <p:cNvPr id="197" name="Shape 197"/>
          <p:cNvCxnSpPr/>
          <p:nvPr/>
        </p:nvCxnSpPr>
        <p:spPr>
          <a:xfrm>
            <a:off x="446485" y="447261"/>
            <a:ext cx="8251031" cy="8"/>
          </a:xfrm>
          <a:prstGeom prst="straightConnector1">
            <a:avLst/>
          </a:prstGeom>
          <a:noFill/>
          <a:ln>
            <a:noFill/>
          </a:ln>
        </p:spPr>
      </p:cxnSp>
      <p:cxnSp>
        <p:nvCxnSpPr>
          <p:cNvPr id="198" name="Shape 198"/>
          <p:cNvCxnSpPr/>
          <p:nvPr/>
        </p:nvCxnSpPr>
        <p:spPr>
          <a:xfrm>
            <a:off x="446485" y="858741"/>
            <a:ext cx="8251031" cy="8"/>
          </a:xfrm>
          <a:prstGeom prst="straightConnector1">
            <a:avLst/>
          </a:prstGeom>
          <a:noFill/>
          <a:ln>
            <a:noFill/>
          </a:ln>
        </p:spPr>
      </p:cxnSp>
    </p:spTree>
    <p:extLst>
      <p:ext uri="{BB962C8B-B14F-4D97-AF65-F5344CB8AC3E}">
        <p14:creationId xmlns:p14="http://schemas.microsoft.com/office/powerpoint/2010/main" val="22917947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446485" y="447261"/>
            <a:ext cx="8251031" cy="8"/>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446485" y="858741"/>
            <a:ext cx="8251031" cy="8"/>
          </a:xfrm>
          <a:prstGeom prst="straightConnector1">
            <a:avLst/>
          </a:prstGeom>
          <a:noFill/>
          <a:ln w="12700" cap="flat" cmpd="sng">
            <a:solidFill>
              <a:srgbClr val="FFFFFF"/>
            </a:solidFill>
            <a:prstDash val="solid"/>
            <a:miter/>
            <a:headEnd type="none" w="med" len="med"/>
            <a:tailEnd type="none" w="med" len="med"/>
          </a:ln>
        </p:spPr>
      </p:cxnSp>
    </p:spTree>
    <p:extLst>
      <p:ext uri="{BB962C8B-B14F-4D97-AF65-F5344CB8AC3E}">
        <p14:creationId xmlns:p14="http://schemas.microsoft.com/office/powerpoint/2010/main" val="12319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446485" y="447261"/>
            <a:ext cx="8251031" cy="8"/>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446485" y="858741"/>
            <a:ext cx="8251031" cy="8"/>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446485" y="1601194"/>
            <a:ext cx="8251031" cy="2683565"/>
          </a:xfrm>
          <a:prstGeom prst="rect">
            <a:avLst/>
          </a:prstGeom>
          <a:noFill/>
          <a:ln>
            <a:noFill/>
          </a:ln>
        </p:spPr>
        <p:txBody>
          <a:bodyPr lIns="0" tIns="0" rIns="0" bIns="0" anchor="t" anchorCtr="0">
            <a:noAutofit/>
          </a:bodyPr>
          <a:lstStyle/>
          <a:p>
            <a:pPr marL="125011" marR="0" lvl="1" indent="-125011" algn="l" rtl="0">
              <a:lnSpc>
                <a:spcPct val="110000"/>
              </a:lnSpc>
              <a:spcBef>
                <a:spcPts val="0"/>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One</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Two</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Three</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Four</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Five</a:t>
            </a:r>
          </a:p>
        </p:txBody>
      </p:sp>
      <p:sp>
        <p:nvSpPr>
          <p:cNvPr id="206" name="Shape 206"/>
          <p:cNvSpPr/>
          <p:nvPr/>
        </p:nvSpPr>
        <p:spPr>
          <a:xfrm>
            <a:off x="446485" y="1601194"/>
            <a:ext cx="8251031" cy="2683565"/>
          </a:xfrm>
          <a:prstGeom prst="rect">
            <a:avLst/>
          </a:prstGeom>
          <a:noFill/>
          <a:ln>
            <a:noFill/>
          </a:ln>
        </p:spPr>
        <p:txBody>
          <a:bodyPr lIns="0" tIns="0" rIns="0" bIns="0" anchor="t" anchorCtr="0">
            <a:noAutofit/>
          </a:bodyPr>
          <a:lstStyle/>
          <a:p>
            <a:pPr marL="125011" marR="0" lvl="1" indent="-125011" algn="l" rtl="0">
              <a:lnSpc>
                <a:spcPct val="110000"/>
              </a:lnSpc>
              <a:spcBef>
                <a:spcPts val="0"/>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One</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Two</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Three</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Four</a:t>
            </a:r>
          </a:p>
          <a:p>
            <a:pPr marL="125011" marR="0" lvl="1" indent="-125011" algn="l" rtl="0">
              <a:lnSpc>
                <a:spcPct val="110000"/>
              </a:lnSpc>
              <a:spcBef>
                <a:spcPts val="281"/>
              </a:spcBef>
              <a:buClr>
                <a:srgbClr val="000000"/>
              </a:buClr>
              <a:buSzPct val="85000"/>
              <a:buFont typeface="Merriweather Sans"/>
              <a:buChar char="‣"/>
            </a:pPr>
            <a:r>
              <a:rPr lang="en-US" sz="1758" b="0" i="0" u="none" strike="noStrike" cap="none">
                <a:solidFill>
                  <a:srgbClr val="000000"/>
                </a:solidFill>
                <a:latin typeface="Arial"/>
                <a:ea typeface="Arial"/>
                <a:cs typeface="Arial"/>
                <a:sym typeface="Arial"/>
              </a:rPr>
              <a:t>Body Level Five</a:t>
            </a:r>
          </a:p>
        </p:txBody>
      </p:sp>
    </p:spTree>
    <p:extLst>
      <p:ext uri="{BB962C8B-B14F-4D97-AF65-F5344CB8AC3E}">
        <p14:creationId xmlns:p14="http://schemas.microsoft.com/office/powerpoint/2010/main" val="351182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Body copy – bulleted" preserve="1"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881377" y="1237655"/>
            <a:ext cx="6137668" cy="1242430"/>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300"/>
              </a:spcBef>
              <a:spcAft>
                <a:spcPts val="0"/>
              </a:spcAft>
              <a:buClr>
                <a:srgbClr val="000000"/>
              </a:buClr>
              <a:buSzPct val="100000"/>
              <a:buFont typeface="Merriweather Sans"/>
              <a:buChar char="‣"/>
              <a:defRPr sz="1797"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912810" marR="0" lvl="1"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2pPr>
            <a:lvl3pPr marL="1369216" marR="0" lvl="2"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3pPr>
            <a:lvl4pPr marL="1825620" marR="0" lvl="3"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874395" y="689140"/>
            <a:ext cx="3624337" cy="186732"/>
          </a:xfrm>
          <a:prstGeom prst="rect">
            <a:avLst/>
          </a:prstGeom>
        </p:spPr>
        <p:txBody>
          <a:bodyPr/>
          <a:lstStyle>
            <a:lvl1pPr>
              <a:defRPr sz="1406">
                <a:latin typeface="Oswald" pitchFamily="2" charset="77"/>
              </a:defRPr>
            </a:lvl1pPr>
            <a:lvl2pPr>
              <a:defRPr sz="1406">
                <a:latin typeface="Georgia" panose="02040502050405020303" pitchFamily="18" charset="0"/>
              </a:defRPr>
            </a:lvl2pPr>
            <a:lvl3pPr>
              <a:defRPr sz="1406">
                <a:latin typeface="Oswald" pitchFamily="2" charset="77"/>
              </a:defRPr>
            </a:lvl3pPr>
            <a:lvl4pPr>
              <a:defRPr sz="1406">
                <a:latin typeface="Oswald" pitchFamily="2" charset="77"/>
              </a:defRPr>
            </a:lvl4pPr>
            <a:lvl5pPr>
              <a:defRPr sz="1406">
                <a:latin typeface="Oswald" pitchFamily="2" charset="77"/>
              </a:defRPr>
            </a:lvl5pPr>
          </a:lstStyle>
          <a:p>
            <a:pPr lvl="1"/>
            <a:endParaRPr lang="en-US" dirty="0"/>
          </a:p>
        </p:txBody>
      </p:sp>
    </p:spTree>
    <p:extLst>
      <p:ext uri="{BB962C8B-B14F-4D97-AF65-F5344CB8AC3E}">
        <p14:creationId xmlns:p14="http://schemas.microsoft.com/office/powerpoint/2010/main" val="3060608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Pairs Exercise">
  <p:cSld name="TITLE_AND_BODY_1_2_2_2_1">
    <p:spTree>
      <p:nvGrpSpPr>
        <p:cNvPr id="1" name="Shape 117"/>
        <p:cNvGrpSpPr/>
        <p:nvPr/>
      </p:nvGrpSpPr>
      <p:grpSpPr>
        <a:xfrm>
          <a:off x="0" y="0"/>
          <a:ext cx="0" cy="0"/>
          <a:chOff x="0" y="0"/>
          <a:chExt cx="0" cy="0"/>
        </a:xfrm>
      </p:grpSpPr>
      <p:sp>
        <p:nvSpPr>
          <p:cNvPr id="118" name="Google Shape;118;p17"/>
          <p:cNvSpPr/>
          <p:nvPr/>
        </p:nvSpPr>
        <p:spPr>
          <a:xfrm>
            <a:off x="125" y="-4750"/>
            <a:ext cx="9144000" cy="801300"/>
          </a:xfrm>
          <a:prstGeom prst="rect">
            <a:avLst/>
          </a:prstGeom>
          <a:solidFill>
            <a:srgbClr val="94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subTitle" idx="1"/>
          </p:nvPr>
        </p:nvSpPr>
        <p:spPr>
          <a:xfrm>
            <a:off x="7309980" y="211738"/>
            <a:ext cx="1336200" cy="3288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20" name="Google Shape;120;p17"/>
          <p:cNvSpPr txBox="1">
            <a:spLocks noGrp="1"/>
          </p:cNvSpPr>
          <p:nvPr>
            <p:ph type="title"/>
          </p:nvPr>
        </p:nvSpPr>
        <p:spPr>
          <a:xfrm>
            <a:off x="908850" y="249375"/>
            <a:ext cx="50094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2400"/>
              <a:buNone/>
              <a:defRPr sz="2400" b="0">
                <a:solidFill>
                  <a:srgbClr val="000000"/>
                </a:solidFill>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121" name="Google Shape;121;p17"/>
          <p:cNvSpPr txBox="1"/>
          <p:nvPr/>
        </p:nvSpPr>
        <p:spPr>
          <a:xfrm>
            <a:off x="949949" y="83131"/>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22" name="Google Shape;122;p17"/>
          <p:cNvSpPr txBox="1">
            <a:spLocks noGrp="1"/>
          </p:cNvSpPr>
          <p:nvPr>
            <p:ph type="body" idx="2"/>
          </p:nvPr>
        </p:nvSpPr>
        <p:spPr>
          <a:xfrm>
            <a:off x="424200" y="1295400"/>
            <a:ext cx="8622300" cy="29379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3" name="Google Shape;123;p17"/>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24" name="Google Shape;124;p17"/>
          <p:cNvPicPr preferRelativeResize="0"/>
          <p:nvPr/>
        </p:nvPicPr>
        <p:blipFill rotWithShape="1">
          <a:blip r:embed="rId2">
            <a:alphaModFix/>
          </a:blip>
          <a:srcRect b="5900"/>
          <a:stretch/>
        </p:blipFill>
        <p:spPr>
          <a:xfrm>
            <a:off x="77900" y="218613"/>
            <a:ext cx="830950" cy="577925"/>
          </a:xfrm>
          <a:prstGeom prst="rect">
            <a:avLst/>
          </a:prstGeom>
          <a:noFill/>
          <a:ln>
            <a:noFill/>
          </a:ln>
        </p:spPr>
      </p:pic>
      <p:pic>
        <p:nvPicPr>
          <p:cNvPr id="125" name="Google Shape;125;p17"/>
          <p:cNvPicPr preferRelativeResize="0"/>
          <p:nvPr/>
        </p:nvPicPr>
        <p:blipFill>
          <a:blip r:embed="rId3">
            <a:alphaModFix/>
          </a:blip>
          <a:stretch>
            <a:fillRect/>
          </a:stretch>
        </p:blipFill>
        <p:spPr>
          <a:xfrm>
            <a:off x="8646174" y="179338"/>
            <a:ext cx="393600" cy="3936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Body copy – bulleted" preserve="1"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881377" y="1237655"/>
            <a:ext cx="6137668" cy="1242430"/>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300"/>
              </a:spcBef>
              <a:spcAft>
                <a:spcPts val="0"/>
              </a:spcAft>
              <a:buClr>
                <a:srgbClr val="000000"/>
              </a:buClr>
              <a:buSzPct val="100000"/>
              <a:buFont typeface="Merriweather Sans"/>
              <a:buChar char="‣"/>
              <a:defRPr sz="1797"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912810" marR="0" lvl="1"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2pPr>
            <a:lvl3pPr marL="1369216" marR="0" lvl="2"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3pPr>
            <a:lvl4pPr marL="1825620" marR="0" lvl="3"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874395" y="689140"/>
            <a:ext cx="3624337" cy="186732"/>
          </a:xfrm>
          <a:prstGeom prst="rect">
            <a:avLst/>
          </a:prstGeom>
        </p:spPr>
        <p:txBody>
          <a:bodyPr/>
          <a:lstStyle>
            <a:lvl1pPr>
              <a:defRPr sz="1406">
                <a:latin typeface="Oswald" pitchFamily="2" charset="77"/>
              </a:defRPr>
            </a:lvl1pPr>
            <a:lvl2pPr>
              <a:defRPr sz="1406">
                <a:latin typeface="Georgia" panose="02040502050405020303" pitchFamily="18" charset="0"/>
              </a:defRPr>
            </a:lvl2pPr>
            <a:lvl3pPr>
              <a:defRPr sz="1406">
                <a:latin typeface="Oswald" pitchFamily="2" charset="77"/>
              </a:defRPr>
            </a:lvl3pPr>
            <a:lvl4pPr>
              <a:defRPr sz="1406">
                <a:latin typeface="Oswald" pitchFamily="2" charset="77"/>
              </a:defRPr>
            </a:lvl4pPr>
            <a:lvl5pPr>
              <a:defRPr sz="1406">
                <a:latin typeface="Oswald" pitchFamily="2" charset="77"/>
              </a:defRPr>
            </a:lvl5pPr>
          </a:lstStyle>
          <a:p>
            <a:pPr lvl="1"/>
            <a:endParaRPr lang="en-US" dirty="0"/>
          </a:p>
        </p:txBody>
      </p:sp>
    </p:spTree>
    <p:extLst>
      <p:ext uri="{BB962C8B-B14F-4D97-AF65-F5344CB8AC3E}">
        <p14:creationId xmlns:p14="http://schemas.microsoft.com/office/powerpoint/2010/main" val="4580346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Agenda copy 2" preserve="1">
  <p:cSld name="Agenda copy 2">
    <p:bg>
      <p:bgPr>
        <a:solidFill>
          <a:srgbClr val="FFFFFF"/>
        </a:solidFill>
        <a:effectLst/>
      </p:bgPr>
    </p:bg>
    <p:spTree>
      <p:nvGrpSpPr>
        <p:cNvPr id="1" name="Shape 91"/>
        <p:cNvGrpSpPr/>
        <p:nvPr/>
      </p:nvGrpSpPr>
      <p:grpSpPr>
        <a:xfrm>
          <a:off x="0" y="0"/>
          <a:ext cx="0" cy="0"/>
          <a:chOff x="0" y="0"/>
          <a:chExt cx="0" cy="0"/>
        </a:xfrm>
      </p:grpSpPr>
      <p:cxnSp>
        <p:nvCxnSpPr>
          <p:cNvPr id="92" name="Shape 92"/>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93" name="Shape 93"/>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sp>
        <p:nvSpPr>
          <p:cNvPr id="94" name="Shape 94"/>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8444382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Title" preserve="1">
  <p:cSld name="Title">
    <p:spTree>
      <p:nvGrpSpPr>
        <p:cNvPr id="1" name="Shape 95"/>
        <p:cNvGrpSpPr/>
        <p:nvPr/>
      </p:nvGrpSpPr>
      <p:grpSpPr>
        <a:xfrm>
          <a:off x="0" y="0"/>
          <a:ext cx="0" cy="0"/>
          <a:chOff x="0" y="0"/>
          <a:chExt cx="0" cy="0"/>
        </a:xfrm>
      </p:grpSpPr>
      <p:cxnSp>
        <p:nvCxnSpPr>
          <p:cNvPr id="96" name="Shape 96"/>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97" name="Shape 97"/>
          <p:cNvCxnSpPr/>
          <p:nvPr/>
        </p:nvCxnSpPr>
        <p:spPr>
          <a:xfrm>
            <a:off x="1883652" y="4060362"/>
            <a:ext cx="5387467" cy="1"/>
          </a:xfrm>
          <a:prstGeom prst="straightConnector1">
            <a:avLst/>
          </a:prstGeom>
          <a:noFill/>
          <a:ln w="9525" cap="flat" cmpd="sng">
            <a:solidFill>
              <a:srgbClr val="000000"/>
            </a:solidFill>
            <a:prstDash val="solid"/>
            <a:miter lim="8000"/>
            <a:headEnd type="none" w="sm" len="sm"/>
            <a:tailEnd type="none" w="sm" len="sm"/>
          </a:ln>
        </p:spPr>
      </p:cxnSp>
      <p:cxnSp>
        <p:nvCxnSpPr>
          <p:cNvPr id="98" name="Shape 98"/>
          <p:cNvCxnSpPr/>
          <p:nvPr/>
        </p:nvCxnSpPr>
        <p:spPr>
          <a:xfrm>
            <a:off x="866947" y="462622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99" name="Shape 99"/>
          <p:cNvSpPr txBox="1">
            <a:spLocks noGrp="1"/>
          </p:cNvSpPr>
          <p:nvPr>
            <p:ph type="body" idx="1"/>
          </p:nvPr>
        </p:nvSpPr>
        <p:spPr>
          <a:xfrm>
            <a:off x="881377" y="4691861"/>
            <a:ext cx="2350768" cy="257176"/>
          </a:xfrm>
          <a:prstGeom prst="rect">
            <a:avLst/>
          </a:prstGeom>
          <a:noFill/>
          <a:ln>
            <a:noFill/>
          </a:ln>
        </p:spPr>
        <p:txBody>
          <a:bodyPr spcFirstLastPara="1" wrap="square" lIns="89325" tIns="89325" rIns="89325" bIns="89325" anchor="t"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865331" y="747416"/>
            <a:ext cx="7413340" cy="1031919"/>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1198"/>
              </a:spcBef>
              <a:spcAft>
                <a:spcPts val="0"/>
              </a:spcAft>
              <a:buClr>
                <a:srgbClr val="FFFFFF"/>
              </a:buClr>
              <a:buSzPts val="1400"/>
              <a:buFont typeface="Arial"/>
              <a:buNone/>
              <a:defRPr sz="7986"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01" name="Shape 101"/>
          <p:cNvSpPr>
            <a:spLocks noGrp="1"/>
          </p:cNvSpPr>
          <p:nvPr>
            <p:ph type="pic" idx="3"/>
          </p:nvPr>
        </p:nvSpPr>
        <p:spPr>
          <a:xfrm>
            <a:off x="8078034" y="4701480"/>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9518109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Divider – rev" preserve="1">
  <p:cSld name="Divider – rev">
    <p:spTree>
      <p:nvGrpSpPr>
        <p:cNvPr id="1" name="Shape 111"/>
        <p:cNvGrpSpPr/>
        <p:nvPr/>
      </p:nvGrpSpPr>
      <p:grpSpPr>
        <a:xfrm>
          <a:off x="0" y="0"/>
          <a:ext cx="0" cy="0"/>
          <a:chOff x="0" y="0"/>
          <a:chExt cx="0" cy="0"/>
        </a:xfrm>
      </p:grpSpPr>
      <p:cxnSp>
        <p:nvCxnSpPr>
          <p:cNvPr id="112" name="Shape 112"/>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113" name="Shape 113"/>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114" name="Shape 114"/>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15" name="Shape 115"/>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16" name="Shape 116"/>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4659684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5_Agenda" preserve="1">
  <p:cSld name="5_Agenda">
    <p:bg>
      <p:bgPr>
        <a:solidFill>
          <a:srgbClr val="FFFFFF"/>
        </a:solidFill>
        <a:effectLst/>
      </p:bgPr>
    </p:bg>
    <p:spTree>
      <p:nvGrpSpPr>
        <p:cNvPr id="1" name="Shape 126"/>
        <p:cNvGrpSpPr/>
        <p:nvPr/>
      </p:nvGrpSpPr>
      <p:grpSpPr>
        <a:xfrm>
          <a:off x="0" y="0"/>
          <a:ext cx="0" cy="0"/>
          <a:chOff x="0" y="0"/>
          <a:chExt cx="0" cy="0"/>
        </a:xfrm>
      </p:grpSpPr>
      <p:cxnSp>
        <p:nvCxnSpPr>
          <p:cNvPr id="127" name="Shape 127"/>
          <p:cNvCxnSpPr/>
          <p:nvPr/>
        </p:nvCxnSpPr>
        <p:spPr>
          <a:xfrm>
            <a:off x="865178" y="476767"/>
            <a:ext cx="7413306" cy="1554"/>
          </a:xfrm>
          <a:prstGeom prst="straightConnector1">
            <a:avLst/>
          </a:prstGeom>
          <a:noFill/>
          <a:ln w="9525" cap="flat" cmpd="sng">
            <a:solidFill>
              <a:srgbClr val="000000"/>
            </a:solidFill>
            <a:prstDash val="solid"/>
            <a:miter lim="8000"/>
            <a:headEnd type="none" w="sm" len="sm"/>
            <a:tailEnd type="none" w="sm" len="sm"/>
          </a:ln>
        </p:spPr>
      </p:cxnSp>
      <p:cxnSp>
        <p:nvCxnSpPr>
          <p:cNvPr id="128" name="Shape 128"/>
          <p:cNvCxnSpPr/>
          <p:nvPr/>
        </p:nvCxnSpPr>
        <p:spPr>
          <a:xfrm>
            <a:off x="865178" y="888311"/>
            <a:ext cx="7413306" cy="1553"/>
          </a:xfrm>
          <a:prstGeom prst="straightConnector1">
            <a:avLst/>
          </a:prstGeom>
          <a:noFill/>
          <a:ln w="9525" cap="flat" cmpd="sng">
            <a:solidFill>
              <a:srgbClr val="000000"/>
            </a:solidFill>
            <a:prstDash val="solid"/>
            <a:miter lim="8000"/>
            <a:headEnd type="none" w="sm" len="sm"/>
            <a:tailEnd type="none" w="sm" len="sm"/>
          </a:ln>
        </p:spPr>
      </p:cxnSp>
      <p:sp>
        <p:nvSpPr>
          <p:cNvPr id="129" name="Shape 129"/>
          <p:cNvSpPr txBox="1">
            <a:spLocks noGrp="1"/>
          </p:cNvSpPr>
          <p:nvPr>
            <p:ph type="sldNum" idx="12"/>
          </p:nvPr>
        </p:nvSpPr>
        <p:spPr>
          <a:xfrm>
            <a:off x="8165823" y="529547"/>
            <a:ext cx="236151" cy="280782"/>
          </a:xfrm>
          <a:prstGeom prst="rect">
            <a:avLst/>
          </a:prstGeom>
          <a:noFill/>
          <a:ln>
            <a:noFill/>
          </a:ln>
        </p:spPr>
        <p:txBody>
          <a:bodyPr spcFirstLastPara="1" wrap="square" lIns="0" tIns="0" rIns="0" bIns="0" anchor="ctr" anchorCtr="0">
            <a:noAutofit/>
          </a:bodyPr>
          <a:lstStyle>
            <a:lvl1pPr marL="0" marR="0" lvl="0"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1pPr>
            <a:lvl2pPr marL="0" marR="0" lvl="1"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2pPr>
            <a:lvl3pPr marL="0" marR="0" lvl="2"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3pPr>
            <a:lvl4pPr marL="0" marR="0" lvl="3"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4pPr>
            <a:lvl5pPr marL="0" marR="0" lvl="4"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5pPr>
            <a:lvl6pPr marL="0" marR="0" lvl="5"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6pPr>
            <a:lvl7pPr marL="0" marR="0" lvl="6"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7pPr>
            <a:lvl8pPr marL="0" marR="0" lvl="7"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8pPr>
            <a:lvl9pPr marL="0" marR="0" lvl="8" indent="0" algn="l" rtl="0">
              <a:lnSpc>
                <a:spcPct val="60000"/>
              </a:lnSpc>
              <a:spcBef>
                <a:spcPts val="0"/>
              </a:spcBef>
              <a:spcAft>
                <a:spcPts val="0"/>
              </a:spcAft>
              <a:buClr>
                <a:srgbClr val="000000"/>
              </a:buClr>
              <a:buFont typeface="Arial"/>
              <a:buNone/>
              <a:defRPr sz="20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64792523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Heading and footer" preserve="1">
  <p:cSld name="Heading and footer">
    <p:bg>
      <p:bgPr>
        <a:solidFill>
          <a:srgbClr val="FFFFFF"/>
        </a:solidFill>
        <a:effectLst/>
      </p:bgPr>
    </p:bg>
    <p:spTree>
      <p:nvGrpSpPr>
        <p:cNvPr id="1" name="Shape 130"/>
        <p:cNvGrpSpPr/>
        <p:nvPr/>
      </p:nvGrpSpPr>
      <p:grpSpPr>
        <a:xfrm>
          <a:off x="0" y="0"/>
          <a:ext cx="0" cy="0"/>
          <a:chOff x="0" y="0"/>
          <a:chExt cx="0" cy="0"/>
        </a:xfrm>
      </p:grpSpPr>
      <p:cxnSp>
        <p:nvCxnSpPr>
          <p:cNvPr id="131" name="Shape 131"/>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132" name="Shape 132"/>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133" name="Shape 133"/>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873354" y="692524"/>
            <a:ext cx="7421362" cy="198784"/>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000000"/>
              </a:buClr>
              <a:buSzPts val="1400"/>
              <a:buFont typeface="Merriweather Sans"/>
              <a:buNone/>
              <a:defRPr sz="1198"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540604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1_Agenda" preserve="1">
  <p:cSld name="1_Agenda">
    <p:bg>
      <p:bgPr>
        <a:solidFill>
          <a:srgbClr val="FFFFFF"/>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31100998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preserve="1">
  <p:cSld name="1_Title">
    <p:spTree>
      <p:nvGrpSpPr>
        <p:cNvPr id="1" name="Shape 146"/>
        <p:cNvGrpSpPr/>
        <p:nvPr/>
      </p:nvGrpSpPr>
      <p:grpSpPr>
        <a:xfrm>
          <a:off x="0" y="0"/>
          <a:ext cx="0" cy="0"/>
          <a:chOff x="0" y="0"/>
          <a:chExt cx="0" cy="0"/>
        </a:xfrm>
      </p:grpSpPr>
      <p:sp>
        <p:nvSpPr>
          <p:cNvPr id="147" name="Shape 147"/>
          <p:cNvSpPr txBox="1">
            <a:spLocks noGrp="1"/>
          </p:cNvSpPr>
          <p:nvPr>
            <p:ph type="sldNum" idx="12"/>
          </p:nvPr>
        </p:nvSpPr>
        <p:spPr>
          <a:xfrm>
            <a:off x="4255728" y="4683816"/>
            <a:ext cx="632546" cy="708163"/>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70477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_Title" preserve="1">
  <p:cSld name="1_Title">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4255728" y="4683816"/>
            <a:ext cx="632546" cy="708163"/>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26001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2_Title" preserve="1">
  <p:cSld name="2_Title">
    <p:spTree>
      <p:nvGrpSpPr>
        <p:cNvPr id="1" name="Shape 150"/>
        <p:cNvGrpSpPr/>
        <p:nvPr/>
      </p:nvGrpSpPr>
      <p:grpSpPr>
        <a:xfrm>
          <a:off x="0" y="0"/>
          <a:ext cx="0" cy="0"/>
          <a:chOff x="0" y="0"/>
          <a:chExt cx="0" cy="0"/>
        </a:xfrm>
      </p:grpSpPr>
      <p:pic>
        <p:nvPicPr>
          <p:cNvPr id="151" name="Shape 151" descr="image.png"/>
          <p:cNvPicPr preferRelativeResize="0"/>
          <p:nvPr/>
        </p:nvPicPr>
        <p:blipFill rotWithShape="1">
          <a:blip r:embed="rId2">
            <a:alphaModFix/>
          </a:blip>
          <a:srcRect/>
          <a:stretch/>
        </p:blipFill>
        <p:spPr>
          <a:xfrm>
            <a:off x="446504" y="566842"/>
            <a:ext cx="1990657" cy="214313"/>
          </a:xfrm>
          <a:prstGeom prst="rect">
            <a:avLst/>
          </a:prstGeom>
          <a:noFill/>
          <a:ln>
            <a:noFill/>
          </a:ln>
        </p:spPr>
      </p:pic>
      <p:sp>
        <p:nvSpPr>
          <p:cNvPr id="152" name="Shape 152"/>
          <p:cNvSpPr txBox="1">
            <a:spLocks noGrp="1"/>
          </p:cNvSpPr>
          <p:nvPr>
            <p:ph type="sldNum" idx="12"/>
          </p:nvPr>
        </p:nvSpPr>
        <p:spPr>
          <a:xfrm>
            <a:off x="4255728" y="4683816"/>
            <a:ext cx="632546" cy="708163"/>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6616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 Group Exercise">
  <p:cSld name="TITLE_AND_BODY_1_2_2_2_1_1">
    <p:spTree>
      <p:nvGrpSpPr>
        <p:cNvPr id="1" name="Shape 126"/>
        <p:cNvGrpSpPr/>
        <p:nvPr/>
      </p:nvGrpSpPr>
      <p:grpSpPr>
        <a:xfrm>
          <a:off x="0" y="0"/>
          <a:ext cx="0" cy="0"/>
          <a:chOff x="0" y="0"/>
          <a:chExt cx="0" cy="0"/>
        </a:xfrm>
      </p:grpSpPr>
      <p:sp>
        <p:nvSpPr>
          <p:cNvPr id="127" name="Google Shape;127;p18"/>
          <p:cNvSpPr/>
          <p:nvPr/>
        </p:nvSpPr>
        <p:spPr>
          <a:xfrm>
            <a:off x="125" y="-4750"/>
            <a:ext cx="9144000" cy="801300"/>
          </a:xfrm>
          <a:prstGeom prst="rect">
            <a:avLst/>
          </a:prstGeom>
          <a:solidFill>
            <a:srgbClr val="C3A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8"/>
          <p:cNvPicPr preferRelativeResize="0"/>
          <p:nvPr/>
        </p:nvPicPr>
        <p:blipFill>
          <a:blip r:embed="rId2">
            <a:alphaModFix/>
          </a:blip>
          <a:stretch>
            <a:fillRect/>
          </a:stretch>
        </p:blipFill>
        <p:spPr>
          <a:xfrm>
            <a:off x="8646174" y="179338"/>
            <a:ext cx="393600" cy="393600"/>
          </a:xfrm>
          <a:prstGeom prst="rect">
            <a:avLst/>
          </a:prstGeom>
          <a:noFill/>
          <a:ln>
            <a:noFill/>
          </a:ln>
        </p:spPr>
      </p:pic>
      <p:sp>
        <p:nvSpPr>
          <p:cNvPr id="129" name="Google Shape;129;p18"/>
          <p:cNvSpPr txBox="1">
            <a:spLocks noGrp="1"/>
          </p:cNvSpPr>
          <p:nvPr>
            <p:ph type="subTitle" idx="1"/>
          </p:nvPr>
        </p:nvSpPr>
        <p:spPr>
          <a:xfrm>
            <a:off x="7309980" y="211738"/>
            <a:ext cx="1336200" cy="3288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0" name="Google Shape;130;p18"/>
          <p:cNvSpPr txBox="1"/>
          <p:nvPr/>
        </p:nvSpPr>
        <p:spPr>
          <a:xfrm>
            <a:off x="1099343" y="60931"/>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131" name="Google Shape;131;p18"/>
          <p:cNvSpPr txBox="1">
            <a:spLocks noGrp="1"/>
          </p:cNvSpPr>
          <p:nvPr>
            <p:ph type="body" idx="2"/>
          </p:nvPr>
        </p:nvSpPr>
        <p:spPr>
          <a:xfrm>
            <a:off x="271800" y="1143000"/>
            <a:ext cx="8622300" cy="29379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2" name="Google Shape;132;p18"/>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33" name="Google Shape;133;p18"/>
          <p:cNvPicPr preferRelativeResize="0"/>
          <p:nvPr/>
        </p:nvPicPr>
        <p:blipFill rotWithShape="1">
          <a:blip r:embed="rId3">
            <a:alphaModFix/>
          </a:blip>
          <a:srcRect b="7595"/>
          <a:stretch/>
        </p:blipFill>
        <p:spPr>
          <a:xfrm>
            <a:off x="125" y="166250"/>
            <a:ext cx="1155164" cy="630300"/>
          </a:xfrm>
          <a:prstGeom prst="rect">
            <a:avLst/>
          </a:prstGeom>
          <a:noFill/>
          <a:ln>
            <a:noFill/>
          </a:ln>
        </p:spPr>
      </p:pic>
      <p:sp>
        <p:nvSpPr>
          <p:cNvPr id="134" name="Google Shape;134;p18"/>
          <p:cNvSpPr txBox="1">
            <a:spLocks noGrp="1"/>
          </p:cNvSpPr>
          <p:nvPr>
            <p:ph type="title"/>
          </p:nvPr>
        </p:nvSpPr>
        <p:spPr>
          <a:xfrm>
            <a:off x="1059525" y="232038"/>
            <a:ext cx="50094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2400"/>
              <a:buNone/>
              <a:defRPr sz="2400" b="0">
                <a:solidFill>
                  <a:srgbClr val="000000"/>
                </a:solidFill>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_Title" preserve="1">
  <p:cSld name="3_Title">
    <p:spTree>
      <p:nvGrpSpPr>
        <p:cNvPr id="1" name="Shape 153"/>
        <p:cNvGrpSpPr/>
        <p:nvPr/>
      </p:nvGrpSpPr>
      <p:grpSpPr>
        <a:xfrm>
          <a:off x="0" y="0"/>
          <a:ext cx="0" cy="0"/>
          <a:chOff x="0" y="0"/>
          <a:chExt cx="0" cy="0"/>
        </a:xfrm>
      </p:grpSpPr>
      <p:sp>
        <p:nvSpPr>
          <p:cNvPr id="154" name="Shape 154"/>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22347788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2_Agenda" preserve="1">
  <p:cSld name="2_Agenda">
    <p:bg>
      <p:bgPr>
        <a:solidFill>
          <a:srgbClr val="FFFFFF"/>
        </a:solidFill>
        <a:effectLst/>
      </p:bgPr>
    </p:bg>
    <p:spTree>
      <p:nvGrpSpPr>
        <p:cNvPr id="1" name="Shape 155"/>
        <p:cNvGrpSpPr/>
        <p:nvPr/>
      </p:nvGrpSpPr>
      <p:grpSpPr>
        <a:xfrm>
          <a:off x="0" y="0"/>
          <a:ext cx="0" cy="0"/>
          <a:chOff x="0" y="0"/>
          <a:chExt cx="0" cy="0"/>
        </a:xfrm>
      </p:grpSpPr>
      <p:cxnSp>
        <p:nvCxnSpPr>
          <p:cNvPr id="156" name="Shape 156"/>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57" name="Shape 157"/>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58" name="Shape 158"/>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59" name="Shape 159"/>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pic>
        <p:nvPicPr>
          <p:cNvPr id="160" name="Shape 160" descr="image.tiff"/>
          <p:cNvPicPr preferRelativeResize="0"/>
          <p:nvPr/>
        </p:nvPicPr>
        <p:blipFill/>
        <p:spPr>
          <a:xfrm>
            <a:off x="2387548" y="1080880"/>
            <a:ext cx="4416965" cy="3585852"/>
          </a:xfrm>
          <a:prstGeom prst="rect">
            <a:avLst/>
          </a:prstGeom>
          <a:solidFill>
            <a:srgbClr val="FFFFFF"/>
          </a:solidFill>
          <a:ln>
            <a:noFill/>
          </a:ln>
        </p:spPr>
      </p:pic>
      <p:sp>
        <p:nvSpPr>
          <p:cNvPr id="161" name="Shape 161"/>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12864171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3_Agenda" preserve="1">
  <p:cSld name="3_Agenda">
    <p:bg>
      <p:bgPr>
        <a:solidFill>
          <a:srgbClr val="FFFFFF"/>
        </a:solidFill>
        <a:effectLst/>
      </p:bgPr>
    </p:bg>
    <p:spTree>
      <p:nvGrpSpPr>
        <p:cNvPr id="1" name="Shape 162"/>
        <p:cNvGrpSpPr/>
        <p:nvPr/>
      </p:nvGrpSpPr>
      <p:grpSpPr>
        <a:xfrm>
          <a:off x="0" y="0"/>
          <a:ext cx="0" cy="0"/>
          <a:chOff x="0" y="0"/>
          <a:chExt cx="0" cy="0"/>
        </a:xfrm>
      </p:grpSpPr>
      <p:cxnSp>
        <p:nvCxnSpPr>
          <p:cNvPr id="163" name="Shape 163"/>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64" name="Shape 164"/>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pic>
        <p:nvPicPr>
          <p:cNvPr id="165" name="Shape 165" descr="image.tiff"/>
          <p:cNvPicPr preferRelativeResize="0"/>
          <p:nvPr/>
        </p:nvPicPr>
        <p:blipFill/>
        <p:spPr>
          <a:xfrm>
            <a:off x="1970503" y="1087093"/>
            <a:ext cx="5136330" cy="3602935"/>
          </a:xfrm>
          <a:prstGeom prst="rect">
            <a:avLst/>
          </a:prstGeom>
          <a:solidFill>
            <a:srgbClr val="FFFFFF"/>
          </a:solidFill>
          <a:ln>
            <a:noFill/>
          </a:ln>
        </p:spPr>
      </p:pic>
      <p:cxnSp>
        <p:nvCxnSpPr>
          <p:cNvPr id="166" name="Shape 166"/>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67" name="Shape 167"/>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sp>
        <p:nvSpPr>
          <p:cNvPr id="168" name="Shape 168"/>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7797591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4_Agenda" preserve="1">
  <p:cSld name="4_Agenda">
    <p:bg>
      <p:bgPr>
        <a:solidFill>
          <a:srgbClr val="FFFFFF"/>
        </a:solidFill>
        <a:effectLst/>
      </p:bgPr>
    </p:bg>
    <p:spTree>
      <p:nvGrpSpPr>
        <p:cNvPr id="1" name="Shape 169"/>
        <p:cNvGrpSpPr/>
        <p:nvPr/>
      </p:nvGrpSpPr>
      <p:grpSpPr>
        <a:xfrm>
          <a:off x="0" y="0"/>
          <a:ext cx="0" cy="0"/>
          <a:chOff x="0" y="0"/>
          <a:chExt cx="0" cy="0"/>
        </a:xfrm>
      </p:grpSpPr>
      <p:cxnSp>
        <p:nvCxnSpPr>
          <p:cNvPr id="170" name="Shape 170"/>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71" name="Shape 171"/>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pic>
        <p:nvPicPr>
          <p:cNvPr id="172" name="Shape 172" descr="image.tiff"/>
          <p:cNvPicPr preferRelativeResize="0"/>
          <p:nvPr/>
        </p:nvPicPr>
        <p:blipFill/>
        <p:spPr>
          <a:xfrm>
            <a:off x="2268171" y="1111940"/>
            <a:ext cx="4748741" cy="3725622"/>
          </a:xfrm>
          <a:prstGeom prst="rect">
            <a:avLst/>
          </a:prstGeom>
          <a:solidFill>
            <a:srgbClr val="FFFFFF"/>
          </a:solidFill>
          <a:ln>
            <a:noFill/>
          </a:ln>
        </p:spPr>
      </p:pic>
      <p:cxnSp>
        <p:nvCxnSpPr>
          <p:cNvPr id="173" name="Shape 173"/>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74" name="Shape 174"/>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sp>
        <p:nvSpPr>
          <p:cNvPr id="175" name="Shape 175"/>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7503033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5_Agenda" preserve="1">
  <p:cSld name="6_Agenda">
    <p:bg>
      <p:bgPr>
        <a:solidFill>
          <a:srgbClr val="FFFFFF"/>
        </a:solidFill>
        <a:effectLst/>
      </p:bgPr>
    </p:bg>
    <p:spTree>
      <p:nvGrpSpPr>
        <p:cNvPr id="1" name="Shape 176"/>
        <p:cNvGrpSpPr/>
        <p:nvPr/>
      </p:nvGrpSpPr>
      <p:grpSpPr>
        <a:xfrm>
          <a:off x="0" y="0"/>
          <a:ext cx="0" cy="0"/>
          <a:chOff x="0" y="0"/>
          <a:chExt cx="0" cy="0"/>
        </a:xfrm>
      </p:grpSpPr>
      <p:cxnSp>
        <p:nvCxnSpPr>
          <p:cNvPr id="177" name="Shape 177"/>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78" name="Shape 178"/>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pic>
        <p:nvPicPr>
          <p:cNvPr id="179" name="Shape 179" descr="image.tiff"/>
          <p:cNvPicPr preferRelativeResize="0"/>
          <p:nvPr/>
        </p:nvPicPr>
        <p:blipFill/>
        <p:spPr>
          <a:xfrm>
            <a:off x="702311" y="1026526"/>
            <a:ext cx="7409152" cy="3789295"/>
          </a:xfrm>
          <a:prstGeom prst="rect">
            <a:avLst/>
          </a:prstGeom>
          <a:solidFill>
            <a:srgbClr val="FFFFFF"/>
          </a:solidFill>
          <a:ln>
            <a:noFill/>
          </a:ln>
        </p:spPr>
      </p:pic>
      <p:cxnSp>
        <p:nvCxnSpPr>
          <p:cNvPr id="180" name="Shape 180"/>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81" name="Shape 181"/>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sp>
        <p:nvSpPr>
          <p:cNvPr id="182" name="Shape 182"/>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37148691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6_Agenda" preserve="1">
  <p:cSld name="6_Agenda">
    <p:bg>
      <p:bgPr>
        <a:solidFill>
          <a:srgbClr val="FFFFFF"/>
        </a:solidFill>
        <a:effectLst/>
      </p:bgPr>
    </p:bg>
    <p:spTree>
      <p:nvGrpSpPr>
        <p:cNvPr id="1" name="Shape 183"/>
        <p:cNvGrpSpPr/>
        <p:nvPr/>
      </p:nvGrpSpPr>
      <p:grpSpPr>
        <a:xfrm>
          <a:off x="0" y="0"/>
          <a:ext cx="0" cy="0"/>
          <a:chOff x="0" y="0"/>
          <a:chExt cx="0" cy="0"/>
        </a:xfrm>
      </p:grpSpPr>
      <p:cxnSp>
        <p:nvCxnSpPr>
          <p:cNvPr id="184" name="Shape 184"/>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85" name="Shape 185"/>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86" name="Shape 186"/>
          <p:cNvCxnSpPr/>
          <p:nvPr/>
        </p:nvCxnSpPr>
        <p:spPr>
          <a:xfrm flipH="1">
            <a:off x="443403" y="2037523"/>
            <a:ext cx="2640257" cy="1553"/>
          </a:xfrm>
          <a:prstGeom prst="straightConnector1">
            <a:avLst/>
          </a:prstGeom>
          <a:noFill/>
          <a:ln w="9525" cap="flat" cmpd="sng">
            <a:solidFill>
              <a:srgbClr val="000000"/>
            </a:solidFill>
            <a:prstDash val="solid"/>
            <a:round/>
            <a:headEnd type="none" w="sm" len="sm"/>
            <a:tailEnd type="none" w="sm" len="sm"/>
          </a:ln>
        </p:spPr>
      </p:cxnSp>
      <p:cxnSp>
        <p:nvCxnSpPr>
          <p:cNvPr id="187" name="Shape 187"/>
          <p:cNvCxnSpPr/>
          <p:nvPr/>
        </p:nvCxnSpPr>
        <p:spPr>
          <a:xfrm>
            <a:off x="3306909" y="2040629"/>
            <a:ext cx="5148733" cy="1553"/>
          </a:xfrm>
          <a:prstGeom prst="straightConnector1">
            <a:avLst/>
          </a:prstGeom>
          <a:noFill/>
          <a:ln w="9525" cap="flat" cmpd="sng">
            <a:solidFill>
              <a:srgbClr val="000000"/>
            </a:solidFill>
            <a:prstDash val="solid"/>
            <a:round/>
            <a:headEnd type="none" w="sm" len="sm"/>
            <a:tailEnd type="none" w="sm" len="sm"/>
          </a:ln>
        </p:spPr>
      </p:cxnSp>
      <p:cxnSp>
        <p:nvCxnSpPr>
          <p:cNvPr id="188" name="Shape 188"/>
          <p:cNvCxnSpPr/>
          <p:nvPr/>
        </p:nvCxnSpPr>
        <p:spPr>
          <a:xfrm flipH="1">
            <a:off x="443403" y="3578088"/>
            <a:ext cx="2640257" cy="1553"/>
          </a:xfrm>
          <a:prstGeom prst="straightConnector1">
            <a:avLst/>
          </a:prstGeom>
          <a:noFill/>
          <a:ln w="9525" cap="flat" cmpd="sng">
            <a:solidFill>
              <a:srgbClr val="000000"/>
            </a:solidFill>
            <a:prstDash val="solid"/>
            <a:round/>
            <a:headEnd type="none" w="sm" len="sm"/>
            <a:tailEnd type="none" w="sm" len="sm"/>
          </a:ln>
        </p:spPr>
      </p:cxnSp>
      <p:cxnSp>
        <p:nvCxnSpPr>
          <p:cNvPr id="189" name="Shape 189"/>
          <p:cNvCxnSpPr/>
          <p:nvPr/>
        </p:nvCxnSpPr>
        <p:spPr>
          <a:xfrm flipH="1">
            <a:off x="3292956" y="3571876"/>
            <a:ext cx="5148733" cy="1553"/>
          </a:xfrm>
          <a:prstGeom prst="straightConnector1">
            <a:avLst/>
          </a:prstGeom>
          <a:noFill/>
          <a:ln w="9525" cap="flat" cmpd="sng">
            <a:solidFill>
              <a:srgbClr val="000000"/>
            </a:solidFill>
            <a:prstDash val="solid"/>
            <a:round/>
            <a:headEnd type="none" w="sm" len="sm"/>
            <a:tailEnd type="none" w="sm" len="sm"/>
          </a:ln>
        </p:spPr>
      </p:cxnSp>
      <p:sp>
        <p:nvSpPr>
          <p:cNvPr id="190" name="Shape 190"/>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0833464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7_Agenda" preserve="1">
  <p:cSld name="7_Agenda">
    <p:bg>
      <p:bgPr>
        <a:solidFill>
          <a:srgbClr val="FFFFFF"/>
        </a:solidFill>
        <a:effectLst/>
      </p:bgPr>
    </p:bg>
    <p:spTree>
      <p:nvGrpSpPr>
        <p:cNvPr id="1" name="Shape 191"/>
        <p:cNvGrpSpPr/>
        <p:nvPr/>
      </p:nvGrpSpPr>
      <p:grpSpPr>
        <a:xfrm>
          <a:off x="0" y="0"/>
          <a:ext cx="0" cy="0"/>
          <a:chOff x="0" y="0"/>
          <a:chExt cx="0" cy="0"/>
        </a:xfrm>
      </p:grpSpPr>
      <p:cxnSp>
        <p:nvCxnSpPr>
          <p:cNvPr id="192" name="Shape 192"/>
          <p:cNvCxnSpPr/>
          <p:nvPr/>
        </p:nvCxnSpPr>
        <p:spPr>
          <a:xfrm>
            <a:off x="446503" y="476768"/>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93" name="Shape 193"/>
          <p:cNvCxnSpPr/>
          <p:nvPr/>
        </p:nvCxnSpPr>
        <p:spPr>
          <a:xfrm>
            <a:off x="446503" y="888311"/>
            <a:ext cx="8250995" cy="1553"/>
          </a:xfrm>
          <a:prstGeom prst="straightConnector1">
            <a:avLst/>
          </a:prstGeom>
          <a:noFill/>
          <a:ln w="9525" cap="flat" cmpd="sng">
            <a:solidFill>
              <a:srgbClr val="000000"/>
            </a:solidFill>
            <a:prstDash val="solid"/>
            <a:miter lim="8000"/>
            <a:headEnd type="none" w="sm" len="sm"/>
            <a:tailEnd type="none" w="sm" len="sm"/>
          </a:ln>
        </p:spPr>
      </p:cxnSp>
      <p:cxnSp>
        <p:nvCxnSpPr>
          <p:cNvPr id="194" name="Shape 194"/>
          <p:cNvCxnSpPr/>
          <p:nvPr/>
        </p:nvCxnSpPr>
        <p:spPr>
          <a:xfrm flipH="1">
            <a:off x="6024684" y="2037523"/>
            <a:ext cx="2640257" cy="1553"/>
          </a:xfrm>
          <a:prstGeom prst="straightConnector1">
            <a:avLst/>
          </a:prstGeom>
          <a:noFill/>
          <a:ln w="9525" cap="flat" cmpd="sng">
            <a:solidFill>
              <a:srgbClr val="000000"/>
            </a:solidFill>
            <a:prstDash val="solid"/>
            <a:round/>
            <a:headEnd type="none" w="sm" len="sm"/>
            <a:tailEnd type="none" w="sm" len="sm"/>
          </a:ln>
        </p:spPr>
      </p:cxnSp>
      <p:cxnSp>
        <p:nvCxnSpPr>
          <p:cNvPr id="195" name="Shape 195"/>
          <p:cNvCxnSpPr/>
          <p:nvPr/>
        </p:nvCxnSpPr>
        <p:spPr>
          <a:xfrm>
            <a:off x="465108" y="2037523"/>
            <a:ext cx="5371984" cy="1553"/>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a:spLocks noGrp="1"/>
          </p:cNvSpPr>
          <p:nvPr>
            <p:ph type="sldNum" idx="12"/>
          </p:nvPr>
        </p:nvSpPr>
        <p:spPr>
          <a:xfrm>
            <a:off x="8443053" y="525531"/>
            <a:ext cx="257732" cy="290722"/>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19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40864041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_Title" preserve="1">
  <p:cSld name="4_Title">
    <p:spTree>
      <p:nvGrpSpPr>
        <p:cNvPr id="1" name="Shape 197"/>
        <p:cNvGrpSpPr/>
        <p:nvPr/>
      </p:nvGrpSpPr>
      <p:grpSpPr>
        <a:xfrm>
          <a:off x="0" y="0"/>
          <a:ext cx="0" cy="0"/>
          <a:chOff x="0" y="0"/>
          <a:chExt cx="0" cy="0"/>
        </a:xfrm>
      </p:grpSpPr>
      <p:pic>
        <p:nvPicPr>
          <p:cNvPr id="198" name="Shape 198" descr="image.png"/>
          <p:cNvPicPr preferRelativeResize="0"/>
          <p:nvPr/>
        </p:nvPicPr>
        <p:blipFill rotWithShape="1">
          <a:blip r:embed="rId2">
            <a:alphaModFix/>
          </a:blip>
          <a:srcRect/>
          <a:stretch/>
        </p:blipFill>
        <p:spPr>
          <a:xfrm>
            <a:off x="446504" y="566842"/>
            <a:ext cx="1990657" cy="214313"/>
          </a:xfrm>
          <a:prstGeom prst="rect">
            <a:avLst/>
          </a:prstGeom>
          <a:noFill/>
          <a:ln>
            <a:noFill/>
          </a:ln>
        </p:spPr>
      </p:pic>
      <p:sp>
        <p:nvSpPr>
          <p:cNvPr id="199" name="Shape 199"/>
          <p:cNvSpPr txBox="1">
            <a:spLocks noGrp="1"/>
          </p:cNvSpPr>
          <p:nvPr>
            <p:ph type="sldNum" idx="12"/>
          </p:nvPr>
        </p:nvSpPr>
        <p:spPr>
          <a:xfrm>
            <a:off x="4255728" y="4683816"/>
            <a:ext cx="632546" cy="708163"/>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4093"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875022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5_Title" preserve="1">
  <p:cSld name="5_Title">
    <p:spTree>
      <p:nvGrpSpPr>
        <p:cNvPr id="1" name="Shape 200"/>
        <p:cNvGrpSpPr/>
        <p:nvPr/>
      </p:nvGrpSpPr>
      <p:grpSpPr>
        <a:xfrm>
          <a:off x="0" y="0"/>
          <a:ext cx="0" cy="0"/>
          <a:chOff x="0" y="0"/>
          <a:chExt cx="0" cy="0"/>
        </a:xfrm>
      </p:grpSpPr>
      <p:sp>
        <p:nvSpPr>
          <p:cNvPr id="201" name="Shape 201"/>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3096501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3_Title copy" preserve="1">
  <p:cSld name="3_Title copy">
    <p:spTree>
      <p:nvGrpSpPr>
        <p:cNvPr id="1" name="Shape 202"/>
        <p:cNvGrpSpPr/>
        <p:nvPr/>
      </p:nvGrpSpPr>
      <p:grpSpPr>
        <a:xfrm>
          <a:off x="0" y="0"/>
          <a:ext cx="0" cy="0"/>
          <a:chOff x="0" y="0"/>
          <a:chExt cx="0" cy="0"/>
        </a:xfrm>
      </p:grpSpPr>
      <p:sp>
        <p:nvSpPr>
          <p:cNvPr id="203" name="Shape 203"/>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880280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
    <p:spTree>
      <p:nvGrpSpPr>
        <p:cNvPr id="1" name="Shape 145"/>
        <p:cNvGrpSpPr/>
        <p:nvPr/>
      </p:nvGrpSpPr>
      <p:grpSpPr>
        <a:xfrm>
          <a:off x="0" y="0"/>
          <a:ext cx="0" cy="0"/>
          <a:chOff x="0" y="0"/>
          <a:chExt cx="0" cy="0"/>
        </a:xfrm>
      </p:grpSpPr>
      <p:sp>
        <p:nvSpPr>
          <p:cNvPr id="146" name="Google Shape;146;p20"/>
          <p:cNvSpPr/>
          <p:nvPr/>
        </p:nvSpPr>
        <p:spPr>
          <a:xfrm>
            <a:off x="125" y="-4750"/>
            <a:ext cx="9144000" cy="801300"/>
          </a:xfrm>
          <a:prstGeom prst="rect">
            <a:avLst/>
          </a:prstGeom>
          <a:solidFill>
            <a:srgbClr val="0D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20"/>
          <p:cNvPicPr preferRelativeResize="0"/>
          <p:nvPr/>
        </p:nvPicPr>
        <p:blipFill>
          <a:blip r:embed="rId2">
            <a:alphaModFix/>
          </a:blip>
          <a:stretch>
            <a:fillRect/>
          </a:stretch>
        </p:blipFill>
        <p:spPr>
          <a:xfrm>
            <a:off x="8646174" y="207850"/>
            <a:ext cx="393600" cy="393600"/>
          </a:xfrm>
          <a:prstGeom prst="rect">
            <a:avLst/>
          </a:prstGeom>
          <a:noFill/>
          <a:ln>
            <a:noFill/>
          </a:ln>
        </p:spPr>
      </p:pic>
      <p:sp>
        <p:nvSpPr>
          <p:cNvPr id="148" name="Google Shape;148;p20"/>
          <p:cNvSpPr txBox="1">
            <a:spLocks noGrp="1"/>
          </p:cNvSpPr>
          <p:nvPr>
            <p:ph type="subTitle" idx="1"/>
          </p:nvPr>
        </p:nvSpPr>
        <p:spPr>
          <a:xfrm>
            <a:off x="7309980" y="231500"/>
            <a:ext cx="1336200" cy="328800"/>
          </a:xfrm>
          <a:prstGeom prst="rect">
            <a:avLst/>
          </a:prstGeom>
        </p:spPr>
        <p:txBody>
          <a:bodyPr spcFirstLastPara="1" wrap="square" lIns="91425" tIns="91425" rIns="91425" bIns="91425" anchor="t" anchorCtr="0"/>
          <a:lstStyle>
            <a:lvl1pPr lvl="0" algn="r" rtl="0">
              <a:spcBef>
                <a:spcPts val="0"/>
              </a:spcBef>
              <a:spcAft>
                <a:spcPts val="0"/>
              </a:spcAft>
              <a:buNone/>
              <a:defRPr sz="1000" b="1">
                <a:solidFill>
                  <a:schemeClr val="lt1"/>
                </a:solidFill>
              </a:defRPr>
            </a:lvl1pPr>
            <a:lvl2pPr lvl="1" algn="r" rtl="0">
              <a:spcBef>
                <a:spcPts val="1600"/>
              </a:spcBef>
              <a:spcAft>
                <a:spcPts val="0"/>
              </a:spcAft>
              <a:buNone/>
              <a:defRPr sz="1000" b="1">
                <a:solidFill>
                  <a:schemeClr val="lt1"/>
                </a:solidFill>
              </a:defRPr>
            </a:lvl2pPr>
            <a:lvl3pPr lvl="2" algn="r" rtl="0">
              <a:spcBef>
                <a:spcPts val="1600"/>
              </a:spcBef>
              <a:spcAft>
                <a:spcPts val="0"/>
              </a:spcAft>
              <a:buNone/>
              <a:defRPr sz="1000" b="1">
                <a:solidFill>
                  <a:schemeClr val="lt1"/>
                </a:solidFill>
              </a:defRPr>
            </a:lvl3pPr>
            <a:lvl4pPr lvl="3" algn="r" rtl="0">
              <a:spcBef>
                <a:spcPts val="1600"/>
              </a:spcBef>
              <a:spcAft>
                <a:spcPts val="0"/>
              </a:spcAft>
              <a:buNone/>
              <a:defRPr sz="1000" b="1">
                <a:solidFill>
                  <a:schemeClr val="lt1"/>
                </a:solidFill>
              </a:defRPr>
            </a:lvl4pPr>
            <a:lvl5pPr lvl="4" algn="r" rtl="0">
              <a:spcBef>
                <a:spcPts val="1600"/>
              </a:spcBef>
              <a:spcAft>
                <a:spcPts val="0"/>
              </a:spcAft>
              <a:buNone/>
              <a:defRPr sz="1000" b="1">
                <a:solidFill>
                  <a:schemeClr val="lt1"/>
                </a:solidFill>
              </a:defRPr>
            </a:lvl5pPr>
            <a:lvl6pPr lvl="5" algn="r" rtl="0">
              <a:spcBef>
                <a:spcPts val="1600"/>
              </a:spcBef>
              <a:spcAft>
                <a:spcPts val="0"/>
              </a:spcAft>
              <a:buNone/>
              <a:defRPr sz="1000" b="1">
                <a:solidFill>
                  <a:schemeClr val="lt1"/>
                </a:solidFill>
              </a:defRPr>
            </a:lvl6pPr>
            <a:lvl7pPr lvl="6" algn="r" rtl="0">
              <a:spcBef>
                <a:spcPts val="1600"/>
              </a:spcBef>
              <a:spcAft>
                <a:spcPts val="0"/>
              </a:spcAft>
              <a:buNone/>
              <a:defRPr sz="1000" b="1">
                <a:solidFill>
                  <a:schemeClr val="lt1"/>
                </a:solidFill>
              </a:defRPr>
            </a:lvl7pPr>
            <a:lvl8pPr lvl="7" algn="r" rtl="0">
              <a:spcBef>
                <a:spcPts val="1600"/>
              </a:spcBef>
              <a:spcAft>
                <a:spcPts val="0"/>
              </a:spcAft>
              <a:buNone/>
              <a:defRPr sz="1000" b="1">
                <a:solidFill>
                  <a:schemeClr val="lt1"/>
                </a:solidFill>
              </a:defRPr>
            </a:lvl8pPr>
            <a:lvl9pPr lvl="8" algn="r" rtl="0">
              <a:spcBef>
                <a:spcPts val="1600"/>
              </a:spcBef>
              <a:spcAft>
                <a:spcPts val="1600"/>
              </a:spcAft>
              <a:buNone/>
              <a:defRPr sz="1000" b="1">
                <a:solidFill>
                  <a:schemeClr val="lt1"/>
                </a:solidFill>
              </a:defRPr>
            </a:lvl9pPr>
          </a:lstStyle>
          <a:p>
            <a:endParaRPr/>
          </a:p>
        </p:txBody>
      </p:sp>
      <p:sp>
        <p:nvSpPr>
          <p:cNvPr id="149" name="Google Shape;149;p2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50" name="Google Shape;150;p20"/>
          <p:cNvSpPr txBox="1">
            <a:spLocks noGrp="1"/>
          </p:cNvSpPr>
          <p:nvPr>
            <p:ph type="title"/>
          </p:nvPr>
        </p:nvSpPr>
        <p:spPr>
          <a:xfrm>
            <a:off x="880585" y="221500"/>
            <a:ext cx="5009400" cy="4593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1" name="Google Shape;151;p20"/>
          <p:cNvSpPr txBox="1"/>
          <p:nvPr/>
        </p:nvSpPr>
        <p:spPr>
          <a:xfrm>
            <a:off x="908850" y="53300"/>
            <a:ext cx="2554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152" name="Google Shape;152;p20"/>
          <p:cNvSpPr txBox="1">
            <a:spLocks noGrp="1"/>
          </p:cNvSpPr>
          <p:nvPr>
            <p:ph type="body" idx="2"/>
          </p:nvPr>
        </p:nvSpPr>
        <p:spPr>
          <a:xfrm>
            <a:off x="271800" y="1143000"/>
            <a:ext cx="8622300" cy="29379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3" name="Google Shape;153;p20"/>
          <p:cNvSpPr txBox="1">
            <a:spLocks noGrp="1"/>
          </p:cNvSpPr>
          <p:nvPr>
            <p:ph type="sldNum" idx="3"/>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54" name="Google Shape;154;p20"/>
          <p:cNvPicPr preferRelativeResize="0"/>
          <p:nvPr/>
        </p:nvPicPr>
        <p:blipFill rotWithShape="1">
          <a:blip r:embed="rId3">
            <a:alphaModFix/>
          </a:blip>
          <a:srcRect b="10738"/>
          <a:stretch/>
        </p:blipFill>
        <p:spPr>
          <a:xfrm>
            <a:off x="42025" y="269745"/>
            <a:ext cx="866825" cy="52680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3_Title copy 1" preserve="1">
  <p:cSld name="3_Title copy 1">
    <p:spTree>
      <p:nvGrpSpPr>
        <p:cNvPr id="1" name="Shape 204"/>
        <p:cNvGrpSpPr/>
        <p:nvPr/>
      </p:nvGrpSpPr>
      <p:grpSpPr>
        <a:xfrm>
          <a:off x="0" y="0"/>
          <a:ext cx="0" cy="0"/>
          <a:chOff x="0" y="0"/>
          <a:chExt cx="0" cy="0"/>
        </a:xfrm>
      </p:grpSpPr>
      <p:sp>
        <p:nvSpPr>
          <p:cNvPr id="205" name="Shape 205"/>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696650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_Title copy" preserve="1">
  <p:cSld name="2_Title copy">
    <p:spTree>
      <p:nvGrpSpPr>
        <p:cNvPr id="1" name="Shape 206"/>
        <p:cNvGrpSpPr/>
        <p:nvPr/>
      </p:nvGrpSpPr>
      <p:grpSpPr>
        <a:xfrm>
          <a:off x="0" y="0"/>
          <a:ext cx="0" cy="0"/>
          <a:chOff x="0" y="0"/>
          <a:chExt cx="0" cy="0"/>
        </a:xfrm>
      </p:grpSpPr>
      <p:sp>
        <p:nvSpPr>
          <p:cNvPr id="207" name="Shape 207"/>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4081964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2_Title copy 1" preserve="1">
  <p:cSld name="2_Title copy 1">
    <p:spTree>
      <p:nvGrpSpPr>
        <p:cNvPr id="1" name="Shape 208"/>
        <p:cNvGrpSpPr/>
        <p:nvPr/>
      </p:nvGrpSpPr>
      <p:grpSpPr>
        <a:xfrm>
          <a:off x="0" y="0"/>
          <a:ext cx="0" cy="0"/>
          <a:chOff x="0" y="0"/>
          <a:chExt cx="0" cy="0"/>
        </a:xfrm>
      </p:grpSpPr>
      <p:sp>
        <p:nvSpPr>
          <p:cNvPr id="209" name="Shape 209"/>
          <p:cNvSpPr txBox="1">
            <a:spLocks noGrp="1"/>
          </p:cNvSpPr>
          <p:nvPr>
            <p:ph type="sldNum" idx="12"/>
          </p:nvPr>
        </p:nvSpPr>
        <p:spPr>
          <a:xfrm>
            <a:off x="8253909" y="448813"/>
            <a:ext cx="257732" cy="290722"/>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2196"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7963164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Body copy – bulleted rev" preserve="1">
  <p:cSld name="Body copy – bulleted rev">
    <p:spTree>
      <p:nvGrpSpPr>
        <p:cNvPr id="1" name="Shape 210"/>
        <p:cNvGrpSpPr/>
        <p:nvPr/>
      </p:nvGrpSpPr>
      <p:grpSpPr>
        <a:xfrm>
          <a:off x="0" y="0"/>
          <a:ext cx="0" cy="0"/>
          <a:chOff x="0" y="0"/>
          <a:chExt cx="0" cy="0"/>
        </a:xfrm>
      </p:grpSpPr>
      <p:cxnSp>
        <p:nvCxnSpPr>
          <p:cNvPr id="211" name="Shape 211"/>
          <p:cNvCxnSpPr/>
          <p:nvPr/>
        </p:nvCxnSpPr>
        <p:spPr>
          <a:xfrm rot="10800000" flipH="1">
            <a:off x="877528" y="553943"/>
            <a:ext cx="575111" cy="1"/>
          </a:xfrm>
          <a:prstGeom prst="straightConnector1">
            <a:avLst/>
          </a:prstGeom>
          <a:noFill/>
          <a:ln w="88900" cap="flat" cmpd="sng">
            <a:solidFill>
              <a:srgbClr val="FFFFFF"/>
            </a:solidFill>
            <a:prstDash val="solid"/>
            <a:miter lim="8000"/>
            <a:headEnd type="none" w="sm" len="sm"/>
            <a:tailEnd type="none" w="sm" len="sm"/>
          </a:ln>
        </p:spPr>
      </p:cxnSp>
      <p:cxnSp>
        <p:nvCxnSpPr>
          <p:cNvPr id="212" name="Shape 212"/>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13" name="Shape 213"/>
          <p:cNvSpPr txBox="1">
            <a:spLocks noGrp="1"/>
          </p:cNvSpPr>
          <p:nvPr>
            <p:ph type="body" idx="1"/>
          </p:nvPr>
        </p:nvSpPr>
        <p:spPr>
          <a:xfrm>
            <a:off x="873354" y="691157"/>
            <a:ext cx="3618416" cy="186360"/>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FFFFFF"/>
              </a:buClr>
              <a:buSzPts val="1400"/>
              <a:buFont typeface="Merriweather Sans"/>
              <a:buNone/>
              <a:defRPr sz="119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14" name="Shape 214"/>
          <p:cNvSpPr txBox="1">
            <a:spLocks noGrp="1"/>
          </p:cNvSpPr>
          <p:nvPr>
            <p:ph type="body" idx="2"/>
          </p:nvPr>
        </p:nvSpPr>
        <p:spPr>
          <a:xfrm>
            <a:off x="881377" y="1237655"/>
            <a:ext cx="6129644" cy="1308239"/>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499"/>
              </a:spcBef>
              <a:spcAft>
                <a:spcPts val="0"/>
              </a:spcAft>
              <a:buClr>
                <a:srgbClr val="FFFFFF"/>
              </a:buClr>
              <a:buSzPts val="1500"/>
              <a:buFont typeface="Merriweather Sans"/>
              <a:buChar char="‣"/>
              <a:defRPr sz="1797" b="0" i="0" u="none" strike="noStrike" cap="none">
                <a:solidFill>
                  <a:srgbClr val="FFFFFF"/>
                </a:solidFill>
                <a:latin typeface="Arial"/>
                <a:ea typeface="Arial"/>
                <a:cs typeface="Arial"/>
                <a:sym typeface="Arial"/>
              </a:defRPr>
            </a:lvl1pPr>
            <a:lvl2pPr marL="912810" marR="0" lvl="1"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2pPr>
            <a:lvl3pPr marL="1369216" marR="0" lvl="2"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3pPr>
            <a:lvl4pPr marL="1825620" marR="0" lvl="3"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15" name="Shape 215"/>
          <p:cNvSpPr txBox="1">
            <a:spLocks noGrp="1"/>
          </p:cNvSpPr>
          <p:nvPr>
            <p:ph type="body" idx="3"/>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16" name="Shape 216"/>
          <p:cNvSpPr>
            <a:spLocks noGrp="1"/>
          </p:cNvSpPr>
          <p:nvPr>
            <p:ph type="pic" idx="4"/>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17" name="Shape 217"/>
          <p:cNvSpPr txBox="1">
            <a:spLocks noGrp="1"/>
          </p:cNvSpPr>
          <p:nvPr>
            <p:ph type="sldNum" idx="12"/>
          </p:nvPr>
        </p:nvSpPr>
        <p:spPr>
          <a:xfrm>
            <a:off x="8054022" y="339024"/>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41139523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GA location map" preserve="1">
  <p:cSld name="GA location map">
    <p:bg>
      <p:bgPr>
        <a:solidFill>
          <a:srgbClr val="FFFFFF"/>
        </a:solidFill>
        <a:effectLst/>
      </p:bgPr>
    </p:bg>
    <p:spTree>
      <p:nvGrpSpPr>
        <p:cNvPr id="1" name="Shape 218"/>
        <p:cNvGrpSpPr/>
        <p:nvPr/>
      </p:nvGrpSpPr>
      <p:grpSpPr>
        <a:xfrm>
          <a:off x="0" y="0"/>
          <a:ext cx="0" cy="0"/>
          <a:chOff x="0" y="0"/>
          <a:chExt cx="0" cy="0"/>
        </a:xfrm>
      </p:grpSpPr>
      <p:cxnSp>
        <p:nvCxnSpPr>
          <p:cNvPr id="219" name="Shape 219"/>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220" name="Shape 220"/>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221" name="Shape 221"/>
          <p:cNvSpPr txBox="1"/>
          <p:nvPr/>
        </p:nvSpPr>
        <p:spPr>
          <a:xfrm>
            <a:off x="873354" y="691157"/>
            <a:ext cx="3618416" cy="18636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Font typeface="Merriweather Sans"/>
              <a:buNone/>
            </a:pPr>
            <a:r>
              <a:rPr lang="en" sz="1198" b="0" i="0" u="none" strike="noStrike" cap="none">
                <a:solidFill>
                  <a:srgbClr val="000000"/>
                </a:solidFill>
                <a:latin typeface="Arial"/>
                <a:ea typeface="Arial"/>
                <a:cs typeface="Arial"/>
                <a:sym typeface="Arial"/>
              </a:rPr>
              <a:t>General Assembly campus locations</a:t>
            </a:r>
            <a:endParaRPr sz="1398"/>
          </a:p>
        </p:txBody>
      </p:sp>
      <p:pic>
        <p:nvPicPr>
          <p:cNvPr id="222" name="Shape 222" descr="svg&gt;.pdf"/>
          <p:cNvPicPr preferRelativeResize="0"/>
          <p:nvPr/>
        </p:nvPicPr>
        <p:blipFill rotWithShape="1">
          <a:blip r:embed="rId2">
            <a:alphaModFix/>
          </a:blip>
          <a:srcRect/>
          <a:stretch/>
        </p:blipFill>
        <p:spPr>
          <a:xfrm>
            <a:off x="889399" y="1085669"/>
            <a:ext cx="7391878" cy="3343276"/>
          </a:xfrm>
          <a:prstGeom prst="rect">
            <a:avLst/>
          </a:prstGeom>
          <a:noFill/>
          <a:ln>
            <a:noFill/>
          </a:ln>
        </p:spPr>
      </p:pic>
      <p:sp>
        <p:nvSpPr>
          <p:cNvPr id="223" name="Shape 223"/>
          <p:cNvSpPr txBox="1">
            <a:spLocks noGrp="1"/>
          </p:cNvSpPr>
          <p:nvPr>
            <p:ph type="body" idx="1"/>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000000"/>
              </a:buClr>
              <a:buSzPts val="1400"/>
              <a:buFont typeface="Arial"/>
              <a:buNone/>
              <a:defRPr sz="899"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24" name="Shape 224"/>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25" name="Shape 225"/>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9254257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Divider – rev" preserve="1">
  <p:cSld name="1_Divider – rev">
    <p:spTree>
      <p:nvGrpSpPr>
        <p:cNvPr id="1" name="Shape 226"/>
        <p:cNvGrpSpPr/>
        <p:nvPr/>
      </p:nvGrpSpPr>
      <p:grpSpPr>
        <a:xfrm>
          <a:off x="0" y="0"/>
          <a:ext cx="0" cy="0"/>
          <a:chOff x="0" y="0"/>
          <a:chExt cx="0" cy="0"/>
        </a:xfrm>
      </p:grpSpPr>
      <p:cxnSp>
        <p:nvCxnSpPr>
          <p:cNvPr id="227" name="Shape 227"/>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228" name="Shape 228"/>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29" name="Shape 229"/>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30" name="Shape 230"/>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31" name="Shape 231"/>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32" name="Shape 232"/>
          <p:cNvSpPr txBox="1">
            <a:spLocks noGrp="1"/>
          </p:cNvSpPr>
          <p:nvPr>
            <p:ph type="sldNum" idx="12"/>
          </p:nvPr>
        </p:nvSpPr>
        <p:spPr>
          <a:xfrm>
            <a:off x="8054022" y="339024"/>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1811582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Agenda" preserve="1">
  <p:cSld name="Agenda">
    <p:bg>
      <p:bgPr>
        <a:solidFill>
          <a:srgbClr val="FFFFFF"/>
        </a:solidFill>
        <a:effectLst/>
      </p:bgPr>
    </p:bg>
    <p:spTree>
      <p:nvGrpSpPr>
        <p:cNvPr id="1" name="Shape 233"/>
        <p:cNvGrpSpPr/>
        <p:nvPr/>
      </p:nvGrpSpPr>
      <p:grpSpPr>
        <a:xfrm>
          <a:off x="0" y="0"/>
          <a:ext cx="0" cy="0"/>
          <a:chOff x="0" y="0"/>
          <a:chExt cx="0" cy="0"/>
        </a:xfrm>
      </p:grpSpPr>
      <p:cxnSp>
        <p:nvCxnSpPr>
          <p:cNvPr id="234" name="Shape 234"/>
          <p:cNvCxnSpPr/>
          <p:nvPr/>
        </p:nvCxnSpPr>
        <p:spPr>
          <a:xfrm>
            <a:off x="865330" y="476768"/>
            <a:ext cx="7413306" cy="1553"/>
          </a:xfrm>
          <a:prstGeom prst="straightConnector1">
            <a:avLst/>
          </a:prstGeom>
          <a:noFill/>
          <a:ln w="9525" cap="flat" cmpd="sng">
            <a:solidFill>
              <a:srgbClr val="000000"/>
            </a:solidFill>
            <a:prstDash val="solid"/>
            <a:miter lim="8000"/>
            <a:headEnd type="none" w="sm" len="sm"/>
            <a:tailEnd type="none" w="sm" len="sm"/>
          </a:ln>
        </p:spPr>
      </p:cxnSp>
      <p:cxnSp>
        <p:nvCxnSpPr>
          <p:cNvPr id="235" name="Shape 235"/>
          <p:cNvCxnSpPr/>
          <p:nvPr/>
        </p:nvCxnSpPr>
        <p:spPr>
          <a:xfrm>
            <a:off x="865330" y="888309"/>
            <a:ext cx="7413306" cy="1554"/>
          </a:xfrm>
          <a:prstGeom prst="straightConnector1">
            <a:avLst/>
          </a:prstGeom>
          <a:noFill/>
          <a:ln w="9525" cap="flat" cmpd="sng">
            <a:solidFill>
              <a:srgbClr val="000000"/>
            </a:solidFill>
            <a:prstDash val="solid"/>
            <a:miter lim="8000"/>
            <a:headEnd type="none" w="sm" len="sm"/>
            <a:tailEnd type="none" w="sm" len="sm"/>
          </a:ln>
        </p:spPr>
      </p:cxnSp>
      <p:sp>
        <p:nvSpPr>
          <p:cNvPr id="236" name="Shape 236"/>
          <p:cNvSpPr txBox="1">
            <a:spLocks noGrp="1"/>
          </p:cNvSpPr>
          <p:nvPr>
            <p:ph type="sldNum" idx="12"/>
          </p:nvPr>
        </p:nvSpPr>
        <p:spPr>
          <a:xfrm>
            <a:off x="8052959" y="548439"/>
            <a:ext cx="225733" cy="248479"/>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19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39080700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Title" preserve="1">
  <p:cSld name="6_Title">
    <p:spTree>
      <p:nvGrpSpPr>
        <p:cNvPr id="1" name="Shape 237"/>
        <p:cNvGrpSpPr/>
        <p:nvPr/>
      </p:nvGrpSpPr>
      <p:grpSpPr>
        <a:xfrm>
          <a:off x="0" y="0"/>
          <a:ext cx="0" cy="0"/>
          <a:chOff x="0" y="0"/>
          <a:chExt cx="0" cy="0"/>
        </a:xfrm>
      </p:grpSpPr>
      <p:cxnSp>
        <p:nvCxnSpPr>
          <p:cNvPr id="238" name="Shape 238"/>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239" name="Shape 239"/>
          <p:cNvCxnSpPr/>
          <p:nvPr/>
        </p:nvCxnSpPr>
        <p:spPr>
          <a:xfrm>
            <a:off x="1883652" y="4060362"/>
            <a:ext cx="5387467" cy="1"/>
          </a:xfrm>
          <a:prstGeom prst="straightConnector1">
            <a:avLst/>
          </a:prstGeom>
          <a:noFill/>
          <a:ln w="9525" cap="flat" cmpd="sng">
            <a:solidFill>
              <a:srgbClr val="000000"/>
            </a:solidFill>
            <a:prstDash val="solid"/>
            <a:miter lim="8000"/>
            <a:headEnd type="none" w="sm" len="sm"/>
            <a:tailEnd type="none" w="sm" len="sm"/>
          </a:ln>
        </p:spPr>
      </p:cxnSp>
      <p:cxnSp>
        <p:nvCxnSpPr>
          <p:cNvPr id="240" name="Shape 240"/>
          <p:cNvCxnSpPr/>
          <p:nvPr/>
        </p:nvCxnSpPr>
        <p:spPr>
          <a:xfrm>
            <a:off x="866947" y="462622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41" name="Shape 241"/>
          <p:cNvSpPr txBox="1">
            <a:spLocks noGrp="1"/>
          </p:cNvSpPr>
          <p:nvPr>
            <p:ph type="body" idx="1"/>
          </p:nvPr>
        </p:nvSpPr>
        <p:spPr>
          <a:xfrm>
            <a:off x="881377" y="4691861"/>
            <a:ext cx="2350768" cy="257176"/>
          </a:xfrm>
          <a:prstGeom prst="rect">
            <a:avLst/>
          </a:prstGeom>
          <a:noFill/>
          <a:ln>
            <a:noFill/>
          </a:ln>
        </p:spPr>
        <p:txBody>
          <a:bodyPr spcFirstLastPara="1" wrap="square" lIns="89325" tIns="89325" rIns="89325" bIns="89325" anchor="t"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42" name="Shape 242"/>
          <p:cNvSpPr txBox="1">
            <a:spLocks noGrp="1"/>
          </p:cNvSpPr>
          <p:nvPr>
            <p:ph type="body" idx="2"/>
          </p:nvPr>
        </p:nvSpPr>
        <p:spPr>
          <a:xfrm>
            <a:off x="865331" y="747416"/>
            <a:ext cx="7413340" cy="1031919"/>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1198"/>
              </a:spcBef>
              <a:spcAft>
                <a:spcPts val="0"/>
              </a:spcAft>
              <a:buClr>
                <a:srgbClr val="FFFFFF"/>
              </a:buClr>
              <a:buSzPts val="1400"/>
              <a:buFont typeface="Arial"/>
              <a:buNone/>
              <a:defRPr sz="7986"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43" name="Shape 243"/>
          <p:cNvSpPr>
            <a:spLocks noGrp="1"/>
          </p:cNvSpPr>
          <p:nvPr>
            <p:ph type="pic" idx="3"/>
          </p:nvPr>
        </p:nvSpPr>
        <p:spPr>
          <a:xfrm>
            <a:off x="8078034" y="4701480"/>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44" name="Shape 244"/>
          <p:cNvSpPr txBox="1">
            <a:spLocks noGrp="1"/>
          </p:cNvSpPr>
          <p:nvPr>
            <p:ph type="sldNum" idx="12"/>
          </p:nvPr>
        </p:nvSpPr>
        <p:spPr>
          <a:xfrm>
            <a:off x="8054022" y="339024"/>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80989287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Body copy - bulleted red" preserve="1">
  <p:cSld name="Body copy - bulleted red">
    <p:bg>
      <p:bgPr>
        <a:solidFill>
          <a:srgbClr val="ED332F"/>
        </a:solidFill>
        <a:effectLst/>
      </p:bgPr>
    </p:bg>
    <p:spTree>
      <p:nvGrpSpPr>
        <p:cNvPr id="1" name="Shape 245"/>
        <p:cNvGrpSpPr/>
        <p:nvPr/>
      </p:nvGrpSpPr>
      <p:grpSpPr>
        <a:xfrm>
          <a:off x="0" y="0"/>
          <a:ext cx="0" cy="0"/>
          <a:chOff x="0" y="0"/>
          <a:chExt cx="0" cy="0"/>
        </a:xfrm>
      </p:grpSpPr>
      <p:cxnSp>
        <p:nvCxnSpPr>
          <p:cNvPr id="246" name="Shape 246"/>
          <p:cNvCxnSpPr/>
          <p:nvPr/>
        </p:nvCxnSpPr>
        <p:spPr>
          <a:xfrm rot="10800000" flipH="1">
            <a:off x="877528" y="553943"/>
            <a:ext cx="575111" cy="1"/>
          </a:xfrm>
          <a:prstGeom prst="straightConnector1">
            <a:avLst/>
          </a:prstGeom>
          <a:noFill/>
          <a:ln w="88900" cap="flat" cmpd="sng">
            <a:solidFill>
              <a:srgbClr val="FFFFFF"/>
            </a:solidFill>
            <a:prstDash val="solid"/>
            <a:miter lim="8000"/>
            <a:headEnd type="none" w="sm" len="sm"/>
            <a:tailEnd type="none" w="sm" len="sm"/>
          </a:ln>
        </p:spPr>
      </p:cxnSp>
      <p:cxnSp>
        <p:nvCxnSpPr>
          <p:cNvPr id="247" name="Shape 247"/>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48" name="Shape 248"/>
          <p:cNvSpPr txBox="1">
            <a:spLocks noGrp="1"/>
          </p:cNvSpPr>
          <p:nvPr>
            <p:ph type="body" idx="1"/>
          </p:nvPr>
        </p:nvSpPr>
        <p:spPr>
          <a:xfrm>
            <a:off x="881377" y="1237655"/>
            <a:ext cx="6129644" cy="1308239"/>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499"/>
              </a:spcBef>
              <a:spcAft>
                <a:spcPts val="0"/>
              </a:spcAft>
              <a:buClr>
                <a:srgbClr val="FFFFFF"/>
              </a:buClr>
              <a:buSzPts val="1500"/>
              <a:buFont typeface="Merriweather Sans"/>
              <a:buChar char="‣"/>
              <a:defRPr sz="1797" b="0" i="0" u="none" strike="noStrike" cap="none">
                <a:solidFill>
                  <a:srgbClr val="FFFFFF"/>
                </a:solidFill>
                <a:latin typeface="Arial"/>
                <a:ea typeface="Arial"/>
                <a:cs typeface="Arial"/>
                <a:sym typeface="Arial"/>
              </a:defRPr>
            </a:lvl1pPr>
            <a:lvl2pPr marL="912810" marR="0" lvl="1"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2pPr>
            <a:lvl3pPr marL="1369216" marR="0" lvl="2"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3pPr>
            <a:lvl4pPr marL="1825620" marR="0" lvl="3" indent="-310609" algn="l" rtl="0">
              <a:lnSpc>
                <a:spcPct val="110000"/>
              </a:lnSpc>
              <a:spcBef>
                <a:spcPts val="499"/>
              </a:spcBef>
              <a:spcAft>
                <a:spcPts val="0"/>
              </a:spcAft>
              <a:buClr>
                <a:srgbClr val="FFFFFF"/>
              </a:buClr>
              <a:buSzPts val="1300"/>
              <a:buFont typeface="Merriweather Sans"/>
              <a:buChar char="•"/>
              <a:defRPr sz="17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49" name="Shape 249"/>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50" name="Shape 250"/>
          <p:cNvSpPr txBox="1">
            <a:spLocks noGrp="1"/>
          </p:cNvSpPr>
          <p:nvPr>
            <p:ph type="body" idx="3"/>
          </p:nvPr>
        </p:nvSpPr>
        <p:spPr>
          <a:xfrm>
            <a:off x="873354" y="692524"/>
            <a:ext cx="7421362" cy="198784"/>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FFFFFF"/>
              </a:buClr>
              <a:buSzPts val="1400"/>
              <a:buFont typeface="Merriweather Sans"/>
              <a:buNone/>
              <a:defRPr sz="119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51" name="Shape 251"/>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125100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Divider – rev" preserve="1">
  <p:cSld name="1_Divider – rev">
    <p:spTree>
      <p:nvGrpSpPr>
        <p:cNvPr id="1" name="Shape 252"/>
        <p:cNvGrpSpPr/>
        <p:nvPr/>
      </p:nvGrpSpPr>
      <p:grpSpPr>
        <a:xfrm>
          <a:off x="0" y="0"/>
          <a:ext cx="0" cy="0"/>
          <a:chOff x="0" y="0"/>
          <a:chExt cx="0" cy="0"/>
        </a:xfrm>
      </p:grpSpPr>
      <p:cxnSp>
        <p:nvCxnSpPr>
          <p:cNvPr id="253" name="Shape 253"/>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254" name="Shape 254"/>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55" name="Shape 255"/>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56" name="Shape 256"/>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57" name="Shape 257"/>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58" name="Shape 258"/>
          <p:cNvSpPr txBox="1">
            <a:spLocks noGrp="1"/>
          </p:cNvSpPr>
          <p:nvPr>
            <p:ph type="sldNum" idx="12"/>
          </p:nvPr>
        </p:nvSpPr>
        <p:spPr>
          <a:xfrm>
            <a:off x="8054022" y="339024"/>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729448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 Example or case study">
  <p:cSld name="BLANK_2">
    <p:spTree>
      <p:nvGrpSpPr>
        <p:cNvPr id="1" name="Shape 163"/>
        <p:cNvGrpSpPr/>
        <p:nvPr/>
      </p:nvGrpSpPr>
      <p:grpSpPr>
        <a:xfrm>
          <a:off x="0" y="0"/>
          <a:ext cx="0" cy="0"/>
          <a:chOff x="0" y="0"/>
          <a:chExt cx="0" cy="0"/>
        </a:xfrm>
      </p:grpSpPr>
      <p:sp>
        <p:nvSpPr>
          <p:cNvPr id="164" name="Google Shape;164;p22"/>
          <p:cNvSpPr/>
          <p:nvPr/>
        </p:nvSpPr>
        <p:spPr>
          <a:xfrm>
            <a:off x="125" y="-4750"/>
            <a:ext cx="9144000" cy="801300"/>
          </a:xfrm>
          <a:prstGeom prst="rect">
            <a:avLst/>
          </a:prstGeom>
          <a:solidFill>
            <a:srgbClr val="007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txBox="1">
            <a:spLocks noGrp="1"/>
          </p:cNvSpPr>
          <p:nvPr>
            <p:ph type="body" idx="1"/>
          </p:nvPr>
        </p:nvSpPr>
        <p:spPr>
          <a:xfrm>
            <a:off x="495425" y="1084200"/>
            <a:ext cx="7332300" cy="2940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6" name="Google Shape;166;p22"/>
          <p:cNvSpPr txBox="1"/>
          <p:nvPr/>
        </p:nvSpPr>
        <p:spPr>
          <a:xfrm>
            <a:off x="804275" y="48025"/>
            <a:ext cx="2365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 </a:t>
            </a:r>
            <a:endParaRPr b="1">
              <a:solidFill>
                <a:schemeClr val="lt1"/>
              </a:solidFill>
              <a:latin typeface="Proxima Nova"/>
              <a:ea typeface="Proxima Nova"/>
              <a:cs typeface="Proxima Nova"/>
              <a:sym typeface="Proxima Nova"/>
            </a:endParaRPr>
          </a:p>
        </p:txBody>
      </p:sp>
      <p:pic>
        <p:nvPicPr>
          <p:cNvPr id="167" name="Google Shape;167;p22"/>
          <p:cNvPicPr preferRelativeResize="0"/>
          <p:nvPr/>
        </p:nvPicPr>
        <p:blipFill rotWithShape="1">
          <a:blip r:embed="rId2">
            <a:alphaModFix/>
          </a:blip>
          <a:srcRect b="15782"/>
          <a:stretch/>
        </p:blipFill>
        <p:spPr>
          <a:xfrm>
            <a:off x="82625" y="136850"/>
            <a:ext cx="640384" cy="659700"/>
          </a:xfrm>
          <a:prstGeom prst="rect">
            <a:avLst/>
          </a:prstGeom>
          <a:noFill/>
          <a:ln>
            <a:noFill/>
          </a:ln>
        </p:spPr>
      </p:pic>
      <p:sp>
        <p:nvSpPr>
          <p:cNvPr id="168" name="Google Shape;168;p22"/>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69" name="Google Shape;169;p22"/>
          <p:cNvSpPr txBox="1">
            <a:spLocks noGrp="1"/>
          </p:cNvSpPr>
          <p:nvPr>
            <p:ph type="title"/>
          </p:nvPr>
        </p:nvSpPr>
        <p:spPr>
          <a:xfrm>
            <a:off x="770025" y="227900"/>
            <a:ext cx="5601300" cy="4593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Body copy – no bullets" preserve="1">
  <p:cSld name="Body copy – no bullets">
    <p:bg>
      <p:bgPr>
        <a:solidFill>
          <a:srgbClr val="FFFFFF"/>
        </a:solidFill>
        <a:effectLst/>
      </p:bgPr>
    </p:bg>
    <p:spTree>
      <p:nvGrpSpPr>
        <p:cNvPr id="1" name="Shape 259"/>
        <p:cNvGrpSpPr/>
        <p:nvPr/>
      </p:nvGrpSpPr>
      <p:grpSpPr>
        <a:xfrm>
          <a:off x="0" y="0"/>
          <a:ext cx="0" cy="0"/>
          <a:chOff x="0" y="0"/>
          <a:chExt cx="0" cy="0"/>
        </a:xfrm>
      </p:grpSpPr>
      <p:cxnSp>
        <p:nvCxnSpPr>
          <p:cNvPr id="260" name="Shape 260"/>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261" name="Shape 261"/>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262" name="Shape 262"/>
          <p:cNvSpPr txBox="1">
            <a:spLocks noGrp="1"/>
          </p:cNvSpPr>
          <p:nvPr>
            <p:ph type="body" idx="1"/>
          </p:nvPr>
        </p:nvSpPr>
        <p:spPr>
          <a:xfrm>
            <a:off x="881377" y="1237656"/>
            <a:ext cx="7421362" cy="1201393"/>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499"/>
              </a:spcBef>
              <a:spcAft>
                <a:spcPts val="0"/>
              </a:spcAft>
              <a:buClr>
                <a:srgbClr val="000000"/>
              </a:buClr>
              <a:buSzPts val="1400"/>
              <a:buFont typeface="Merriweather Sans"/>
              <a:buNone/>
              <a:defRPr sz="1597" b="0" i="0" u="none" strike="noStrike" cap="none">
                <a:solidFill>
                  <a:srgbClr val="000000"/>
                </a:solidFill>
                <a:latin typeface="Arial"/>
                <a:ea typeface="Arial"/>
                <a:cs typeface="Arial"/>
                <a:sym typeface="Arial"/>
              </a:defRPr>
            </a:lvl1pPr>
            <a:lvl2pPr marL="912810" marR="0" lvl="1" indent="-228202" algn="l" rtl="0">
              <a:lnSpc>
                <a:spcPct val="110000"/>
              </a:lnSpc>
              <a:spcBef>
                <a:spcPts val="499"/>
              </a:spcBef>
              <a:spcAft>
                <a:spcPts val="0"/>
              </a:spcAft>
              <a:buClr>
                <a:srgbClr val="000000"/>
              </a:buClr>
              <a:buSzPts val="1500"/>
              <a:buFont typeface="Merriweather Sans"/>
              <a:buNone/>
              <a:defRPr sz="1597" b="0" i="0" u="none" strike="noStrike" cap="none">
                <a:solidFill>
                  <a:srgbClr val="000000"/>
                </a:solidFill>
                <a:latin typeface="Arial"/>
                <a:ea typeface="Arial"/>
                <a:cs typeface="Arial"/>
                <a:sym typeface="Arial"/>
              </a:defRPr>
            </a:lvl2pPr>
            <a:lvl3pPr marL="1369216" marR="0" lvl="2" indent="-228202" algn="l" rtl="0">
              <a:lnSpc>
                <a:spcPct val="110000"/>
              </a:lnSpc>
              <a:spcBef>
                <a:spcPts val="499"/>
              </a:spcBef>
              <a:spcAft>
                <a:spcPts val="0"/>
              </a:spcAft>
              <a:buClr>
                <a:srgbClr val="000000"/>
              </a:buClr>
              <a:buSzPts val="1500"/>
              <a:buFont typeface="Merriweather Sans"/>
              <a:buNone/>
              <a:defRPr sz="1597" b="0" i="0" u="none" strike="noStrike" cap="none">
                <a:solidFill>
                  <a:srgbClr val="000000"/>
                </a:solidFill>
                <a:latin typeface="Arial"/>
                <a:ea typeface="Arial"/>
                <a:cs typeface="Arial"/>
                <a:sym typeface="Arial"/>
              </a:defRPr>
            </a:lvl3pPr>
            <a:lvl4pPr marL="1825620" marR="0" lvl="3" indent="-228202" algn="l" rtl="0">
              <a:lnSpc>
                <a:spcPct val="110000"/>
              </a:lnSpc>
              <a:spcBef>
                <a:spcPts val="499"/>
              </a:spcBef>
              <a:spcAft>
                <a:spcPts val="0"/>
              </a:spcAft>
              <a:buClr>
                <a:srgbClr val="000000"/>
              </a:buClr>
              <a:buSzPts val="1500"/>
              <a:buFont typeface="Merriweather Sans"/>
              <a:buNone/>
              <a:defRPr sz="1597" b="0" i="0" u="none" strike="noStrike" cap="none">
                <a:solidFill>
                  <a:srgbClr val="000000"/>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63" name="Shape 263"/>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000000"/>
              </a:buClr>
              <a:buSzPts val="1400"/>
              <a:buFont typeface="Arial"/>
              <a:buNone/>
              <a:defRPr sz="799"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64" name="Shape 264"/>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65" name="Shape 265"/>
          <p:cNvSpPr txBox="1">
            <a:spLocks noGrp="1"/>
          </p:cNvSpPr>
          <p:nvPr>
            <p:ph type="body" idx="4"/>
          </p:nvPr>
        </p:nvSpPr>
        <p:spPr>
          <a:xfrm>
            <a:off x="873354" y="692524"/>
            <a:ext cx="7421362" cy="186360"/>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000000"/>
              </a:buClr>
              <a:buSzPts val="1400"/>
              <a:buFont typeface="Merriweather Sans"/>
              <a:buNone/>
              <a:defRPr sz="1198"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66" name="Shape 266"/>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40995993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Divider – rev" preserve="1">
  <p:cSld name="1_Divider – rev">
    <p:spTree>
      <p:nvGrpSpPr>
        <p:cNvPr id="1" name="Shape 267"/>
        <p:cNvGrpSpPr/>
        <p:nvPr/>
      </p:nvGrpSpPr>
      <p:grpSpPr>
        <a:xfrm>
          <a:off x="0" y="0"/>
          <a:ext cx="0" cy="0"/>
          <a:chOff x="0" y="0"/>
          <a:chExt cx="0" cy="0"/>
        </a:xfrm>
      </p:grpSpPr>
      <p:cxnSp>
        <p:nvCxnSpPr>
          <p:cNvPr id="268" name="Shape 268"/>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269" name="Shape 269"/>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70" name="Shape 270"/>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71" name="Shape 271"/>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72" name="Shape 272"/>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73" name="Shape 273"/>
          <p:cNvSpPr txBox="1">
            <a:spLocks noGrp="1"/>
          </p:cNvSpPr>
          <p:nvPr>
            <p:ph type="sldNum" idx="12"/>
          </p:nvPr>
        </p:nvSpPr>
        <p:spPr>
          <a:xfrm>
            <a:off x="8054022" y="339024"/>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99390800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Heading and footer" preserve="1">
  <p:cSld name="1_Heading and footer">
    <p:bg>
      <p:bgPr>
        <a:solidFill>
          <a:srgbClr val="FFFFFF"/>
        </a:solidFill>
        <a:effectLst/>
      </p:bgPr>
    </p:bg>
    <p:spTree>
      <p:nvGrpSpPr>
        <p:cNvPr id="1" name="Shape 274"/>
        <p:cNvGrpSpPr/>
        <p:nvPr/>
      </p:nvGrpSpPr>
      <p:grpSpPr>
        <a:xfrm>
          <a:off x="0" y="0"/>
          <a:ext cx="0" cy="0"/>
          <a:chOff x="0" y="0"/>
          <a:chExt cx="0" cy="0"/>
        </a:xfrm>
      </p:grpSpPr>
      <p:cxnSp>
        <p:nvCxnSpPr>
          <p:cNvPr id="275" name="Shape 275"/>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276" name="Shape 276"/>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277" name="Shape 277"/>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78" name="Shape 278"/>
          <p:cNvSpPr txBox="1">
            <a:spLocks noGrp="1"/>
          </p:cNvSpPr>
          <p:nvPr>
            <p:ph type="body" idx="1"/>
          </p:nvPr>
        </p:nvSpPr>
        <p:spPr>
          <a:xfrm>
            <a:off x="873354" y="692524"/>
            <a:ext cx="7421362" cy="198784"/>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000000"/>
              </a:buClr>
              <a:buSzPts val="1400"/>
              <a:buFont typeface="Merriweather Sans"/>
              <a:buNone/>
              <a:defRPr sz="1198"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79" name="Shape 279"/>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67182974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Large text_rev red" preserve="1">
  <p:cSld name="Large text_rev red">
    <p:bg>
      <p:bgPr>
        <a:solidFill>
          <a:srgbClr val="ED332F"/>
        </a:solidFill>
        <a:effectLst/>
      </p:bgPr>
    </p:bg>
    <p:spTree>
      <p:nvGrpSpPr>
        <p:cNvPr id="1" name="Shape 280"/>
        <p:cNvGrpSpPr/>
        <p:nvPr/>
      </p:nvGrpSpPr>
      <p:grpSpPr>
        <a:xfrm>
          <a:off x="0" y="0"/>
          <a:ext cx="0" cy="0"/>
          <a:chOff x="0" y="0"/>
          <a:chExt cx="0" cy="0"/>
        </a:xfrm>
      </p:grpSpPr>
      <p:cxnSp>
        <p:nvCxnSpPr>
          <p:cNvPr id="281" name="Shape 281"/>
          <p:cNvCxnSpPr/>
          <p:nvPr/>
        </p:nvCxnSpPr>
        <p:spPr>
          <a:xfrm rot="10800000" flipH="1">
            <a:off x="877528" y="553943"/>
            <a:ext cx="575111" cy="1"/>
          </a:xfrm>
          <a:prstGeom prst="straightConnector1">
            <a:avLst/>
          </a:prstGeom>
          <a:noFill/>
          <a:ln w="88900" cap="flat" cmpd="sng">
            <a:solidFill>
              <a:srgbClr val="FFFFFF"/>
            </a:solidFill>
            <a:prstDash val="solid"/>
            <a:miter lim="8000"/>
            <a:headEnd type="none" w="sm" len="sm"/>
            <a:tailEnd type="none" w="sm" len="sm"/>
          </a:ln>
        </p:spPr>
      </p:cxnSp>
      <p:cxnSp>
        <p:nvCxnSpPr>
          <p:cNvPr id="282" name="Shape 282"/>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83" name="Shape 283"/>
          <p:cNvSpPr txBox="1">
            <a:spLocks noGrp="1"/>
          </p:cNvSpPr>
          <p:nvPr>
            <p:ph type="body" idx="1"/>
          </p:nvPr>
        </p:nvSpPr>
        <p:spPr>
          <a:xfrm>
            <a:off x="873354" y="1543050"/>
            <a:ext cx="7421362" cy="323023"/>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499"/>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84" name="Shape 284"/>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85" name="Shape 285"/>
          <p:cNvSpPr txBox="1">
            <a:spLocks noGrp="1"/>
          </p:cNvSpPr>
          <p:nvPr>
            <p:ph type="body" idx="3"/>
          </p:nvPr>
        </p:nvSpPr>
        <p:spPr>
          <a:xfrm>
            <a:off x="873354" y="692524"/>
            <a:ext cx="7421362" cy="186360"/>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FFFFFF"/>
              </a:buClr>
              <a:buSzPts val="1400"/>
              <a:buFont typeface="Merriweather Sans"/>
              <a:buNone/>
              <a:defRPr sz="119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86" name="Shape 286"/>
          <p:cNvSpPr txBox="1">
            <a:spLocks noGrp="1"/>
          </p:cNvSpPr>
          <p:nvPr>
            <p:ph type="body" idx="4"/>
          </p:nvPr>
        </p:nvSpPr>
        <p:spPr>
          <a:xfrm>
            <a:off x="1049862"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87" name="Shape 287"/>
          <p:cNvSpPr txBox="1">
            <a:spLocks noGrp="1"/>
          </p:cNvSpPr>
          <p:nvPr>
            <p:ph type="sldNum" idx="12"/>
          </p:nvPr>
        </p:nvSpPr>
        <p:spPr>
          <a:xfrm>
            <a:off x="865331" y="4618490"/>
            <a:ext cx="124029" cy="346007"/>
          </a:xfrm>
          <a:prstGeom prst="rect">
            <a:avLst/>
          </a:prstGeom>
          <a:noFill/>
          <a:ln>
            <a:noFill/>
          </a:ln>
        </p:spPr>
        <p:txBody>
          <a:bodyPr spcFirstLastPara="1" wrap="square" lIns="0" tIns="0" rIns="0" bIns="0" anchor="ctr" anchorCtr="0">
            <a:noAutofit/>
          </a:bodyPr>
          <a:lstStyle>
            <a:lvl1pPr marL="0" marR="0" lvl="0"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1pPr>
            <a:lvl2pPr marL="0" marR="0" lvl="1"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2pPr>
            <a:lvl3pPr marL="0" marR="0" lvl="2"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3pPr>
            <a:lvl4pPr marL="0" marR="0" lvl="3"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4pPr>
            <a:lvl5pPr marL="0" marR="0" lvl="4"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5pPr>
            <a:lvl6pPr marL="0" marR="0" lvl="5"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6pPr>
            <a:lvl7pPr marL="0" marR="0" lvl="6"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7pPr>
            <a:lvl8pPr marL="0" marR="0" lvl="7"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8pPr>
            <a:lvl9pPr marL="0" marR="0" lvl="8" indent="0" algn="l" rtl="0">
              <a:lnSpc>
                <a:spcPct val="355555"/>
              </a:lnSpc>
              <a:spcBef>
                <a:spcPts val="0"/>
              </a:spcBef>
              <a:spcAft>
                <a:spcPts val="0"/>
              </a:spcAft>
              <a:buClr>
                <a:srgbClr val="FFFFFF"/>
              </a:buClr>
              <a:buFont typeface="Arial"/>
              <a:buNone/>
              <a:defRPr sz="899"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4093">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203612640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Title – rev" preserve="1">
  <p:cSld name="Title – rev">
    <p:spTree>
      <p:nvGrpSpPr>
        <p:cNvPr id="1" name="Shape 288"/>
        <p:cNvGrpSpPr/>
        <p:nvPr/>
      </p:nvGrpSpPr>
      <p:grpSpPr>
        <a:xfrm>
          <a:off x="0" y="0"/>
          <a:ext cx="0" cy="0"/>
          <a:chOff x="0" y="0"/>
          <a:chExt cx="0" cy="0"/>
        </a:xfrm>
      </p:grpSpPr>
      <p:cxnSp>
        <p:nvCxnSpPr>
          <p:cNvPr id="289" name="Shape 289"/>
          <p:cNvCxnSpPr/>
          <p:nvPr/>
        </p:nvCxnSpPr>
        <p:spPr>
          <a:xfrm rot="10800000" flipH="1">
            <a:off x="864937" y="549833"/>
            <a:ext cx="7415599" cy="2"/>
          </a:xfrm>
          <a:prstGeom prst="straightConnector1">
            <a:avLst/>
          </a:prstGeom>
          <a:noFill/>
          <a:ln w="114300" cap="flat" cmpd="sng">
            <a:solidFill>
              <a:srgbClr val="FFFFFF"/>
            </a:solidFill>
            <a:prstDash val="solid"/>
            <a:miter lim="8000"/>
            <a:headEnd type="none" w="sm" len="sm"/>
            <a:tailEnd type="none" w="sm" len="sm"/>
          </a:ln>
        </p:spPr>
      </p:cxnSp>
      <p:cxnSp>
        <p:nvCxnSpPr>
          <p:cNvPr id="290" name="Shape 290"/>
          <p:cNvCxnSpPr/>
          <p:nvPr/>
        </p:nvCxnSpPr>
        <p:spPr>
          <a:xfrm>
            <a:off x="866947" y="462622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291" name="Shape 291"/>
          <p:cNvSpPr txBox="1">
            <a:spLocks noGrp="1"/>
          </p:cNvSpPr>
          <p:nvPr>
            <p:ph type="body" idx="1"/>
          </p:nvPr>
        </p:nvSpPr>
        <p:spPr>
          <a:xfrm>
            <a:off x="881377" y="4691861"/>
            <a:ext cx="2350768" cy="257176"/>
          </a:xfrm>
          <a:prstGeom prst="rect">
            <a:avLst/>
          </a:prstGeom>
          <a:noFill/>
          <a:ln>
            <a:noFill/>
          </a:ln>
        </p:spPr>
        <p:txBody>
          <a:bodyPr spcFirstLastPara="1" wrap="square" lIns="89325" tIns="89325" rIns="89325" bIns="89325" anchor="t"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92" name="Shape 292"/>
          <p:cNvSpPr txBox="1">
            <a:spLocks noGrp="1"/>
          </p:cNvSpPr>
          <p:nvPr>
            <p:ph type="body" idx="2"/>
          </p:nvPr>
        </p:nvSpPr>
        <p:spPr>
          <a:xfrm>
            <a:off x="865331" y="747416"/>
            <a:ext cx="7413340" cy="1031919"/>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1198"/>
              </a:spcBef>
              <a:spcAft>
                <a:spcPts val="0"/>
              </a:spcAft>
              <a:buClr>
                <a:srgbClr val="FFFFFF"/>
              </a:buClr>
              <a:buSzPts val="1400"/>
              <a:buFont typeface="Arial"/>
              <a:buNone/>
              <a:defRPr sz="7986"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93" name="Shape 293"/>
          <p:cNvSpPr>
            <a:spLocks noGrp="1"/>
          </p:cNvSpPr>
          <p:nvPr>
            <p:ph type="pic" idx="3"/>
          </p:nvPr>
        </p:nvSpPr>
        <p:spPr>
          <a:xfrm>
            <a:off x="8078034" y="4701480"/>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94" name="Shape 294"/>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4121250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Full screen – no header" preserve="1">
  <p:cSld name="Full screen – no header">
    <p:bg>
      <p:bgPr>
        <a:solidFill>
          <a:srgbClr val="FFFFFF"/>
        </a:solidFill>
        <a:effectLst/>
      </p:bgPr>
    </p:bg>
    <p:spTree>
      <p:nvGrpSpPr>
        <p:cNvPr id="1" name="Shape 295"/>
        <p:cNvGrpSpPr/>
        <p:nvPr/>
      </p:nvGrpSpPr>
      <p:grpSpPr>
        <a:xfrm>
          <a:off x="0" y="0"/>
          <a:ext cx="0" cy="0"/>
          <a:chOff x="0" y="0"/>
          <a:chExt cx="0" cy="0"/>
        </a:xfrm>
      </p:grpSpPr>
      <p:cxnSp>
        <p:nvCxnSpPr>
          <p:cNvPr id="296" name="Shape 296"/>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297" name="Shape 297"/>
          <p:cNvSpPr txBox="1">
            <a:spLocks noGrp="1"/>
          </p:cNvSpPr>
          <p:nvPr>
            <p:ph type="body" idx="1"/>
          </p:nvPr>
        </p:nvSpPr>
        <p:spPr>
          <a:xfrm>
            <a:off x="865330" y="514895"/>
            <a:ext cx="7421362" cy="3913883"/>
          </a:xfrm>
          <a:prstGeom prst="rect">
            <a:avLst/>
          </a:prstGeom>
          <a:noFill/>
          <a:ln>
            <a:noFill/>
          </a:ln>
        </p:spPr>
        <p:txBody>
          <a:bodyPr spcFirstLastPara="1" wrap="square" lIns="89325" tIns="89325" rIns="89325" bIns="89325" anchor="ctr"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98" name="Shape 298"/>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000000"/>
              </a:buClr>
              <a:buSzPts val="1400"/>
              <a:buFont typeface="Arial"/>
              <a:buNone/>
              <a:defRPr sz="899"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299" name="Shape 299"/>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00" name="Shape 300"/>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6835188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Title" preserve="1">
  <p:cSld name="6_Title">
    <p:spTree>
      <p:nvGrpSpPr>
        <p:cNvPr id="1" name="Shape 301"/>
        <p:cNvGrpSpPr/>
        <p:nvPr/>
      </p:nvGrpSpPr>
      <p:grpSpPr>
        <a:xfrm>
          <a:off x="0" y="0"/>
          <a:ext cx="0" cy="0"/>
          <a:chOff x="0" y="0"/>
          <a:chExt cx="0" cy="0"/>
        </a:xfrm>
      </p:grpSpPr>
      <p:cxnSp>
        <p:nvCxnSpPr>
          <p:cNvPr id="302" name="Shape 302"/>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303" name="Shape 303"/>
          <p:cNvCxnSpPr/>
          <p:nvPr/>
        </p:nvCxnSpPr>
        <p:spPr>
          <a:xfrm>
            <a:off x="1883652" y="4060362"/>
            <a:ext cx="5387467" cy="1"/>
          </a:xfrm>
          <a:prstGeom prst="straightConnector1">
            <a:avLst/>
          </a:prstGeom>
          <a:noFill/>
          <a:ln w="9525" cap="flat" cmpd="sng">
            <a:solidFill>
              <a:srgbClr val="000000"/>
            </a:solidFill>
            <a:prstDash val="solid"/>
            <a:miter lim="8000"/>
            <a:headEnd type="none" w="sm" len="sm"/>
            <a:tailEnd type="none" w="sm" len="sm"/>
          </a:ln>
        </p:spPr>
      </p:cxnSp>
      <p:cxnSp>
        <p:nvCxnSpPr>
          <p:cNvPr id="304" name="Shape 304"/>
          <p:cNvCxnSpPr/>
          <p:nvPr/>
        </p:nvCxnSpPr>
        <p:spPr>
          <a:xfrm>
            <a:off x="866947" y="462622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305" name="Shape 305"/>
          <p:cNvSpPr txBox="1">
            <a:spLocks noGrp="1"/>
          </p:cNvSpPr>
          <p:nvPr>
            <p:ph type="body" idx="1"/>
          </p:nvPr>
        </p:nvSpPr>
        <p:spPr>
          <a:xfrm>
            <a:off x="881377" y="4691861"/>
            <a:ext cx="2350768" cy="257176"/>
          </a:xfrm>
          <a:prstGeom prst="rect">
            <a:avLst/>
          </a:prstGeom>
          <a:noFill/>
          <a:ln>
            <a:noFill/>
          </a:ln>
        </p:spPr>
        <p:txBody>
          <a:bodyPr spcFirstLastPara="1" wrap="square" lIns="89325" tIns="89325" rIns="89325" bIns="89325" anchor="t"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06" name="Shape 306"/>
          <p:cNvSpPr txBox="1">
            <a:spLocks noGrp="1"/>
          </p:cNvSpPr>
          <p:nvPr>
            <p:ph type="body" idx="2"/>
          </p:nvPr>
        </p:nvSpPr>
        <p:spPr>
          <a:xfrm>
            <a:off x="865331" y="747416"/>
            <a:ext cx="7413340" cy="1031919"/>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1198"/>
              </a:spcBef>
              <a:spcAft>
                <a:spcPts val="0"/>
              </a:spcAft>
              <a:buClr>
                <a:srgbClr val="FFFFFF"/>
              </a:buClr>
              <a:buSzPts val="1400"/>
              <a:buFont typeface="Arial"/>
              <a:buNone/>
              <a:defRPr sz="7986"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07" name="Shape 307"/>
          <p:cNvSpPr>
            <a:spLocks noGrp="1"/>
          </p:cNvSpPr>
          <p:nvPr>
            <p:ph type="pic" idx="3"/>
          </p:nvPr>
        </p:nvSpPr>
        <p:spPr>
          <a:xfrm>
            <a:off x="8078034" y="4701480"/>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08" name="Shape 308"/>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37831501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Heading and footer" preserve="1">
  <p:cSld name="1_Heading and footer">
    <p:bg>
      <p:bgPr>
        <a:solidFill>
          <a:srgbClr val="FFFFFF"/>
        </a:solidFill>
        <a:effectLst/>
      </p:bgPr>
    </p:bg>
    <p:spTree>
      <p:nvGrpSpPr>
        <p:cNvPr id="1" name="Shape 309"/>
        <p:cNvGrpSpPr/>
        <p:nvPr/>
      </p:nvGrpSpPr>
      <p:grpSpPr>
        <a:xfrm>
          <a:off x="0" y="0"/>
          <a:ext cx="0" cy="0"/>
          <a:chOff x="0" y="0"/>
          <a:chExt cx="0" cy="0"/>
        </a:xfrm>
      </p:grpSpPr>
      <p:cxnSp>
        <p:nvCxnSpPr>
          <p:cNvPr id="310" name="Shape 310"/>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311" name="Shape 311"/>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312" name="Shape 312"/>
          <p:cNvSpPr>
            <a:spLocks noGrp="1"/>
          </p:cNvSpPr>
          <p:nvPr>
            <p:ph type="pic" idx="2"/>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13" name="Shape 313"/>
          <p:cNvSpPr txBox="1">
            <a:spLocks noGrp="1"/>
          </p:cNvSpPr>
          <p:nvPr>
            <p:ph type="body" idx="1"/>
          </p:nvPr>
        </p:nvSpPr>
        <p:spPr>
          <a:xfrm>
            <a:off x="873354" y="692524"/>
            <a:ext cx="7421362" cy="198784"/>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000000"/>
              </a:buClr>
              <a:buSzPts val="1400"/>
              <a:buFont typeface="Merriweather Sans"/>
              <a:buNone/>
              <a:defRPr sz="1198"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14" name="Shape 314"/>
          <p:cNvSpPr txBox="1">
            <a:spLocks noGrp="1"/>
          </p:cNvSpPr>
          <p:nvPr>
            <p:ph type="sldNum" idx="12"/>
          </p:nvPr>
        </p:nvSpPr>
        <p:spPr>
          <a:xfrm>
            <a:off x="8054022" y="472031"/>
            <a:ext cx="195470"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3049357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Divider – rev" preserve="1">
  <p:cSld name="1_Divider – rev">
    <p:spTree>
      <p:nvGrpSpPr>
        <p:cNvPr id="1" name="Shape 315"/>
        <p:cNvGrpSpPr/>
        <p:nvPr/>
      </p:nvGrpSpPr>
      <p:grpSpPr>
        <a:xfrm>
          <a:off x="0" y="0"/>
          <a:ext cx="0" cy="0"/>
          <a:chOff x="0" y="0"/>
          <a:chExt cx="0" cy="0"/>
        </a:xfrm>
      </p:grpSpPr>
      <p:cxnSp>
        <p:nvCxnSpPr>
          <p:cNvPr id="316" name="Shape 316"/>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317" name="Shape 317"/>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318" name="Shape 318"/>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19" name="Shape 319"/>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20" name="Shape 320"/>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21" name="Shape 321"/>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228499143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Divider – rev" preserve="1">
  <p:cSld name="1_Divider – rev">
    <p:spTree>
      <p:nvGrpSpPr>
        <p:cNvPr id="1" name="Shape 322"/>
        <p:cNvGrpSpPr/>
        <p:nvPr/>
      </p:nvGrpSpPr>
      <p:grpSpPr>
        <a:xfrm>
          <a:off x="0" y="0"/>
          <a:ext cx="0" cy="0"/>
          <a:chOff x="0" y="0"/>
          <a:chExt cx="0" cy="0"/>
        </a:xfrm>
      </p:grpSpPr>
      <p:cxnSp>
        <p:nvCxnSpPr>
          <p:cNvPr id="323" name="Shape 323"/>
          <p:cNvCxnSpPr/>
          <p:nvPr/>
        </p:nvCxnSpPr>
        <p:spPr>
          <a:xfrm rot="10800000" flipH="1">
            <a:off x="864937" y="549834"/>
            <a:ext cx="7415599" cy="1"/>
          </a:xfrm>
          <a:prstGeom prst="straightConnector1">
            <a:avLst/>
          </a:prstGeom>
          <a:noFill/>
          <a:ln w="114300" cap="flat" cmpd="sng">
            <a:solidFill>
              <a:srgbClr val="FFFFFF"/>
            </a:solidFill>
            <a:prstDash val="solid"/>
            <a:miter lim="8000"/>
            <a:headEnd type="none" w="sm" len="sm"/>
            <a:tailEnd type="none" w="sm" len="sm"/>
          </a:ln>
        </p:spPr>
      </p:cxnSp>
      <p:cxnSp>
        <p:nvCxnSpPr>
          <p:cNvPr id="324" name="Shape 324"/>
          <p:cNvCxnSpPr/>
          <p:nvPr/>
        </p:nvCxnSpPr>
        <p:spPr>
          <a:xfrm>
            <a:off x="866947" y="4746772"/>
            <a:ext cx="7418638" cy="1"/>
          </a:xfrm>
          <a:prstGeom prst="straightConnector1">
            <a:avLst/>
          </a:prstGeom>
          <a:noFill/>
          <a:ln w="9525" cap="flat" cmpd="sng">
            <a:solidFill>
              <a:srgbClr val="FFFFFF"/>
            </a:solidFill>
            <a:prstDash val="solid"/>
            <a:miter lim="8000"/>
            <a:headEnd type="none" w="sm" len="sm"/>
            <a:tailEnd type="none" w="sm" len="sm"/>
          </a:ln>
        </p:spPr>
      </p:cxnSp>
      <p:sp>
        <p:nvSpPr>
          <p:cNvPr id="325" name="Shape 325"/>
          <p:cNvSpPr txBox="1">
            <a:spLocks noGrp="1"/>
          </p:cNvSpPr>
          <p:nvPr>
            <p:ph type="body" idx="1"/>
          </p:nvPr>
        </p:nvSpPr>
        <p:spPr>
          <a:xfrm>
            <a:off x="865331" y="747415"/>
            <a:ext cx="7413340" cy="894523"/>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6788"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26" name="Shape 326"/>
          <p:cNvSpPr txBox="1">
            <a:spLocks noGrp="1"/>
          </p:cNvSpPr>
          <p:nvPr>
            <p:ph type="body" idx="2"/>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FFFFFF"/>
              </a:buClr>
              <a:buSzPts val="1400"/>
              <a:buFont typeface="Arial"/>
              <a:buNone/>
              <a:defRPr sz="899"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27" name="Shape 327"/>
          <p:cNvSpPr>
            <a:spLocks noGrp="1"/>
          </p:cNvSpPr>
          <p:nvPr>
            <p:ph type="pic" idx="3"/>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28" name="Shape 328"/>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3676645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68250" y="1086064"/>
            <a:ext cx="8407500" cy="4593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a:endParaRPr/>
          </a:p>
        </p:txBody>
      </p:sp>
      <p:sp>
        <p:nvSpPr>
          <p:cNvPr id="172" name="Google Shape;172;p23"/>
          <p:cNvSpPr txBox="1">
            <a:spLocks noGrp="1"/>
          </p:cNvSpPr>
          <p:nvPr>
            <p:ph type="subTitle" idx="1"/>
          </p:nvPr>
        </p:nvSpPr>
        <p:spPr>
          <a:xfrm>
            <a:off x="390900" y="2222372"/>
            <a:ext cx="8362200" cy="4593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173" name="Google Shape;173;p23"/>
          <p:cNvSpPr/>
          <p:nvPr/>
        </p:nvSpPr>
        <p:spPr>
          <a:xfrm>
            <a:off x="7525125" y="1"/>
            <a:ext cx="1449900" cy="588000"/>
          </a:xfrm>
          <a:prstGeom prst="roundRect">
            <a:avLst>
              <a:gd name="adj" fmla="val 0"/>
            </a:avLst>
          </a:prstGeom>
          <a:solidFill>
            <a:srgbClr val="E51B2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74" name="Google Shape;174;p23"/>
          <p:cNvSpPr txBox="1">
            <a:spLocks noGrp="1"/>
          </p:cNvSpPr>
          <p:nvPr>
            <p:ph type="subTitle" idx="2"/>
          </p:nvPr>
        </p:nvSpPr>
        <p:spPr>
          <a:xfrm>
            <a:off x="7600975" y="97200"/>
            <a:ext cx="1504500" cy="393600"/>
          </a:xfrm>
          <a:prstGeom prst="rect">
            <a:avLst/>
          </a:prstGeom>
        </p:spPr>
        <p:txBody>
          <a:bodyPr spcFirstLastPara="1" wrap="square" lIns="91425" tIns="91425" rIns="91425" bIns="91425" anchor="t" anchorCtr="0"/>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sp>
        <p:nvSpPr>
          <p:cNvPr id="175" name="Google Shape;175;p23"/>
          <p:cNvSpPr txBox="1">
            <a:spLocks noGrp="1"/>
          </p:cNvSpPr>
          <p:nvPr>
            <p:ph type="subTitle" idx="3"/>
          </p:nvPr>
        </p:nvSpPr>
        <p:spPr>
          <a:xfrm>
            <a:off x="390900" y="2800222"/>
            <a:ext cx="8362200" cy="4593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176" name="Google Shape;176;p23"/>
          <p:cNvSpPr txBox="1">
            <a:spLocks noGrp="1"/>
          </p:cNvSpPr>
          <p:nvPr>
            <p:ph type="subTitle" idx="4"/>
          </p:nvPr>
        </p:nvSpPr>
        <p:spPr>
          <a:xfrm>
            <a:off x="390900" y="3378072"/>
            <a:ext cx="8362200" cy="4593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177" name="Google Shape;177;p23"/>
          <p:cNvSpPr txBox="1">
            <a:spLocks noGrp="1"/>
          </p:cNvSpPr>
          <p:nvPr>
            <p:ph type="subTitle" idx="5"/>
          </p:nvPr>
        </p:nvSpPr>
        <p:spPr>
          <a:xfrm>
            <a:off x="390900" y="3918597"/>
            <a:ext cx="8362200" cy="4593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178" name="Google Shape;178;p23"/>
          <p:cNvSpPr txBox="1"/>
          <p:nvPr/>
        </p:nvSpPr>
        <p:spPr>
          <a:xfrm>
            <a:off x="442151" y="106224"/>
            <a:ext cx="51975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179" name="Google Shape;179;p23"/>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Presenter info" preserve="1">
  <p:cSld name="Presenter info">
    <p:bg>
      <p:bgPr>
        <a:solidFill>
          <a:srgbClr val="FFFFFF"/>
        </a:solidFill>
        <a:effectLst/>
      </p:bgPr>
    </p:bg>
    <p:spTree>
      <p:nvGrpSpPr>
        <p:cNvPr id="1" name="Shape 329"/>
        <p:cNvGrpSpPr/>
        <p:nvPr/>
      </p:nvGrpSpPr>
      <p:grpSpPr>
        <a:xfrm>
          <a:off x="0" y="0"/>
          <a:ext cx="0" cy="0"/>
          <a:chOff x="0" y="0"/>
          <a:chExt cx="0" cy="0"/>
        </a:xfrm>
      </p:grpSpPr>
      <p:cxnSp>
        <p:nvCxnSpPr>
          <p:cNvPr id="330" name="Shape 330"/>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331" name="Shape 331"/>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332" name="Shape 332"/>
          <p:cNvSpPr txBox="1">
            <a:spLocks noGrp="1"/>
          </p:cNvSpPr>
          <p:nvPr>
            <p:ph type="body" idx="1"/>
          </p:nvPr>
        </p:nvSpPr>
        <p:spPr>
          <a:xfrm>
            <a:off x="873355" y="1245394"/>
            <a:ext cx="1436135" cy="1768079"/>
          </a:xfrm>
          <a:prstGeom prst="rect">
            <a:avLst/>
          </a:prstGeom>
          <a:noFill/>
          <a:ln>
            <a:noFill/>
          </a:ln>
        </p:spPr>
        <p:txBody>
          <a:bodyPr spcFirstLastPara="1" wrap="square" lIns="89325" tIns="89325" rIns="89325" bIns="89325" anchor="ctr"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33" name="Shape 333"/>
          <p:cNvSpPr txBox="1">
            <a:spLocks noGrp="1"/>
          </p:cNvSpPr>
          <p:nvPr>
            <p:ph type="body" idx="2"/>
          </p:nvPr>
        </p:nvSpPr>
        <p:spPr>
          <a:xfrm>
            <a:off x="2453903" y="1237655"/>
            <a:ext cx="2013798" cy="149088"/>
          </a:xfrm>
          <a:prstGeom prst="rect">
            <a:avLst/>
          </a:prstGeom>
          <a:noFill/>
          <a:ln>
            <a:noFill/>
          </a:ln>
        </p:spPr>
        <p:txBody>
          <a:bodyPr spcFirstLastPara="1" wrap="square" lIns="89325" tIns="89325" rIns="89325" bIns="89325" anchor="t" anchorCtr="0"/>
          <a:lstStyle>
            <a:lvl1pPr marL="456405" marR="38033" lvl="0" indent="-228202"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34" name="Shape 334"/>
          <p:cNvSpPr txBox="1">
            <a:spLocks noGrp="1"/>
          </p:cNvSpPr>
          <p:nvPr>
            <p:ph type="body" idx="3"/>
          </p:nvPr>
        </p:nvSpPr>
        <p:spPr>
          <a:xfrm>
            <a:off x="881377" y="4788301"/>
            <a:ext cx="3618416" cy="124240"/>
          </a:xfrm>
          <a:prstGeom prst="rect">
            <a:avLst/>
          </a:prstGeom>
          <a:noFill/>
          <a:ln>
            <a:noFill/>
          </a:ln>
        </p:spPr>
        <p:txBody>
          <a:bodyPr spcFirstLastPara="1" wrap="square" lIns="89325" tIns="89325" rIns="89325" bIns="89325" anchor="t" anchorCtr="0"/>
          <a:lstStyle>
            <a:lvl1pPr marL="456405" marR="0" lvl="0" indent="-228202" algn="l" rtl="0">
              <a:lnSpc>
                <a:spcPct val="65000"/>
              </a:lnSpc>
              <a:spcBef>
                <a:spcPts val="0"/>
              </a:spcBef>
              <a:spcAft>
                <a:spcPts val="0"/>
              </a:spcAft>
              <a:buClr>
                <a:srgbClr val="000000"/>
              </a:buClr>
              <a:buSzPts val="1400"/>
              <a:buFont typeface="Arial"/>
              <a:buNone/>
              <a:defRPr sz="899"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35" name="Shape 335"/>
          <p:cNvSpPr>
            <a:spLocks noGrp="1"/>
          </p:cNvSpPr>
          <p:nvPr>
            <p:ph type="pic" idx="4"/>
          </p:nvPr>
        </p:nvSpPr>
        <p:spPr>
          <a:xfrm>
            <a:off x="8078091" y="4797921"/>
            <a:ext cx="210102" cy="208956"/>
          </a:xfrm>
          <a:prstGeom prst="rect">
            <a:avLst/>
          </a:prstGeom>
          <a:noFill/>
          <a:ln>
            <a:noFill/>
          </a:ln>
        </p:spPr>
        <p:txBody>
          <a:bodyPr spcFirstLastPara="1" wrap="square" lIns="89325" tIns="89325" rIns="89325" bIns="89325" anchor="t" anchorCtr="0"/>
          <a:lstStyle>
            <a:lvl1pPr marL="380338" marR="38033" lvl="0" indent="-342304" algn="l" rtl="0">
              <a:lnSpc>
                <a:spcPct val="113636"/>
              </a:lnSpc>
              <a:spcBef>
                <a:spcPts val="0"/>
              </a:spcBef>
              <a:spcAft>
                <a:spcPts val="0"/>
              </a:spcAft>
              <a:buClr>
                <a:srgbClr val="FFFFFF"/>
              </a:buClr>
              <a:buSzPts val="1400"/>
              <a:buFont typeface="Arial"/>
              <a:buNone/>
              <a:defRPr sz="2097" b="0" i="0" u="none" strike="noStrike" cap="none">
                <a:solidFill>
                  <a:srgbClr val="FFFFFF"/>
                </a:solidFill>
                <a:latin typeface="Arial"/>
                <a:ea typeface="Arial"/>
                <a:cs typeface="Arial"/>
                <a:sym typeface="Arial"/>
              </a:defRPr>
            </a:lvl1pPr>
            <a:lvl2pPr marL="329626" marR="38033" lvl="1" indent="-158474"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469083" marR="38033" lvl="2"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608540" marR="38033" lvl="3"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747997" marR="38033" lvl="4" indent="-145796"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786031" marR="38033" lvl="5"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786031" marR="38033" lvl="6"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786031" marR="38033" lvl="7"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786031" marR="38033" lvl="8" indent="-145796"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36" name="Shape 336"/>
          <p:cNvSpPr txBox="1">
            <a:spLocks noGrp="1"/>
          </p:cNvSpPr>
          <p:nvPr>
            <p:ph type="body" idx="5"/>
          </p:nvPr>
        </p:nvSpPr>
        <p:spPr>
          <a:xfrm>
            <a:off x="873354" y="691157"/>
            <a:ext cx="3618416" cy="186360"/>
          </a:xfrm>
          <a:prstGeom prst="rect">
            <a:avLst/>
          </a:prstGeom>
          <a:noFill/>
          <a:ln>
            <a:noFill/>
          </a:ln>
        </p:spPr>
        <p:txBody>
          <a:bodyPr spcFirstLastPara="1" wrap="square" lIns="89325" tIns="89325" rIns="89325" bIns="89325" anchor="t" anchorCtr="0"/>
          <a:lstStyle>
            <a:lvl1pPr marL="456405" marR="0" lvl="0" indent="-228202" algn="l" rtl="0">
              <a:lnSpc>
                <a:spcPct val="110000"/>
              </a:lnSpc>
              <a:spcBef>
                <a:spcPts val="0"/>
              </a:spcBef>
              <a:spcAft>
                <a:spcPts val="0"/>
              </a:spcAft>
              <a:buClr>
                <a:srgbClr val="000000"/>
              </a:buClr>
              <a:buSzPts val="1400"/>
              <a:buFont typeface="Merriweather Sans"/>
              <a:buNone/>
              <a:defRPr sz="1198" b="0" i="0" u="none" strike="noStrike" cap="none">
                <a:solidFill>
                  <a:srgbClr val="000000"/>
                </a:solidFill>
                <a:latin typeface="Arial"/>
                <a:ea typeface="Arial"/>
                <a:cs typeface="Arial"/>
                <a:sym typeface="Arial"/>
              </a:defRPr>
            </a:lvl1pPr>
            <a:lvl2pPr marL="912810" marR="38033" lvl="1"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2pPr>
            <a:lvl3pPr marL="1369216" marR="38033" lvl="2"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3pPr>
            <a:lvl4pPr marL="1825620" marR="38033" lvl="3"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a:p>
        </p:txBody>
      </p:sp>
      <p:sp>
        <p:nvSpPr>
          <p:cNvPr id="337" name="Shape 337"/>
          <p:cNvSpPr txBox="1">
            <a:spLocks noGrp="1"/>
          </p:cNvSpPr>
          <p:nvPr>
            <p:ph type="sldNum" idx="12"/>
          </p:nvPr>
        </p:nvSpPr>
        <p:spPr>
          <a:xfrm>
            <a:off x="8054022" y="73008"/>
            <a:ext cx="365854" cy="373961"/>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1797"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4093">
              <a:latin typeface="Gill Sans"/>
              <a:ea typeface="Gill Sans"/>
              <a:cs typeface="Gill Sans"/>
              <a:sym typeface="Gill Sans"/>
            </a:endParaRPr>
          </a:p>
        </p:txBody>
      </p:sp>
    </p:spTree>
    <p:extLst>
      <p:ext uri="{BB962C8B-B14F-4D97-AF65-F5344CB8AC3E}">
        <p14:creationId xmlns:p14="http://schemas.microsoft.com/office/powerpoint/2010/main" val="1250279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340"/>
        <p:cNvGrpSpPr/>
        <p:nvPr/>
      </p:nvGrpSpPr>
      <p:grpSpPr>
        <a:xfrm>
          <a:off x="0" y="0"/>
          <a:ext cx="0" cy="0"/>
          <a:chOff x="0" y="0"/>
          <a:chExt cx="0" cy="0"/>
        </a:xfrm>
      </p:grpSpPr>
      <p:sp>
        <p:nvSpPr>
          <p:cNvPr id="341" name="Google Shape;341;p58"/>
          <p:cNvSpPr txBox="1">
            <a:spLocks noGrp="1"/>
          </p:cNvSpPr>
          <p:nvPr>
            <p:ph type="title"/>
          </p:nvPr>
        </p:nvSpPr>
        <p:spPr>
          <a:xfrm>
            <a:off x="457200" y="28037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2" name="Google Shape;342;p58"/>
          <p:cNvSpPr txBox="1">
            <a:spLocks noGrp="1"/>
          </p:cNvSpPr>
          <p:nvPr>
            <p:ph type="body" idx="1"/>
          </p:nvPr>
        </p:nvSpPr>
        <p:spPr>
          <a:xfrm>
            <a:off x="457200" y="979625"/>
            <a:ext cx="8229600" cy="3416400"/>
          </a:xfrm>
          <a:prstGeom prst="rect">
            <a:avLst/>
          </a:prstGeom>
        </p:spPr>
        <p:txBody>
          <a:bodyPr spcFirstLastPara="1" wrap="square" lIns="91425" tIns="91425" rIns="91425" bIns="91425" anchor="t" anchorCtr="0">
            <a:noAutofit/>
          </a:bodyPr>
          <a:lstStyle>
            <a:lvl1pPr marL="456405" lvl="0" indent="-342304" rtl="0">
              <a:spcBef>
                <a:spcPts val="0"/>
              </a:spcBef>
              <a:spcAft>
                <a:spcPts val="0"/>
              </a:spcAft>
              <a:buSzPts val="1800"/>
              <a:buChar char="●"/>
              <a:defRPr/>
            </a:lvl1pPr>
            <a:lvl2pPr marL="912810" lvl="1" indent="-316948" rtl="0">
              <a:spcBef>
                <a:spcPts val="1597"/>
              </a:spcBef>
              <a:spcAft>
                <a:spcPts val="0"/>
              </a:spcAft>
              <a:buSzPts val="1400"/>
              <a:buChar char="○"/>
              <a:defRPr/>
            </a:lvl2pPr>
            <a:lvl3pPr marL="1369216" lvl="2" indent="-316948" rtl="0">
              <a:spcBef>
                <a:spcPts val="1597"/>
              </a:spcBef>
              <a:spcAft>
                <a:spcPts val="0"/>
              </a:spcAft>
              <a:buSzPts val="1400"/>
              <a:buChar char="■"/>
              <a:defRPr/>
            </a:lvl3pPr>
            <a:lvl4pPr marL="1825620" lvl="3" indent="-316948" rtl="0">
              <a:spcBef>
                <a:spcPts val="1597"/>
              </a:spcBef>
              <a:spcAft>
                <a:spcPts val="0"/>
              </a:spcAft>
              <a:buSzPts val="1400"/>
              <a:buChar char="●"/>
              <a:defRPr/>
            </a:lvl4pPr>
            <a:lvl5pPr marL="2282026" lvl="4" indent="-316948" rtl="0">
              <a:spcBef>
                <a:spcPts val="1597"/>
              </a:spcBef>
              <a:spcAft>
                <a:spcPts val="0"/>
              </a:spcAft>
              <a:buSzPts val="1400"/>
              <a:buChar char="○"/>
              <a:defRPr/>
            </a:lvl5pPr>
            <a:lvl6pPr marL="2738430" lvl="5" indent="-316948" rtl="0">
              <a:spcBef>
                <a:spcPts val="1597"/>
              </a:spcBef>
              <a:spcAft>
                <a:spcPts val="0"/>
              </a:spcAft>
              <a:buSzPts val="1400"/>
              <a:buChar char="■"/>
              <a:defRPr/>
            </a:lvl6pPr>
            <a:lvl7pPr marL="3194836" lvl="6" indent="-316948" rtl="0">
              <a:spcBef>
                <a:spcPts val="1597"/>
              </a:spcBef>
              <a:spcAft>
                <a:spcPts val="0"/>
              </a:spcAft>
              <a:buSzPts val="1400"/>
              <a:buChar char="●"/>
              <a:defRPr/>
            </a:lvl7pPr>
            <a:lvl8pPr marL="3651240" lvl="7" indent="-316948" rtl="0">
              <a:spcBef>
                <a:spcPts val="1597"/>
              </a:spcBef>
              <a:spcAft>
                <a:spcPts val="0"/>
              </a:spcAft>
              <a:buSzPts val="1400"/>
              <a:buChar char="○"/>
              <a:defRPr/>
            </a:lvl8pPr>
            <a:lvl9pPr marL="4107646" lvl="8" indent="-316948" rtl="0">
              <a:spcBef>
                <a:spcPts val="1597"/>
              </a:spcBef>
              <a:spcAft>
                <a:spcPts val="1597"/>
              </a:spcAft>
              <a:buSzPts val="1400"/>
              <a:buChar char="■"/>
              <a:defRPr/>
            </a:lvl9pPr>
          </a:lstStyle>
          <a:p>
            <a:endParaRPr/>
          </a:p>
        </p:txBody>
      </p:sp>
      <p:sp>
        <p:nvSpPr>
          <p:cNvPr id="343" name="Google Shape;343;p58"/>
          <p:cNvSpPr/>
          <p:nvPr/>
        </p:nvSpPr>
        <p:spPr>
          <a:xfrm>
            <a:off x="564165" y="223687"/>
            <a:ext cx="302700" cy="56700"/>
          </a:xfrm>
          <a:prstGeom prst="rect">
            <a:avLst/>
          </a:prstGeom>
          <a:solidFill>
            <a:srgbClr val="E51B24"/>
          </a:solidFill>
          <a:ln>
            <a:noFill/>
          </a:ln>
        </p:spPr>
        <p:txBody>
          <a:bodyPr spcFirstLastPara="1" wrap="square" lIns="64214" tIns="64214" rIns="64214" bIns="64214" anchor="ctr" anchorCtr="0">
            <a:noAutofit/>
          </a:bodyPr>
          <a:lstStyle/>
          <a:p>
            <a:pPr marL="0" lvl="0" indent="0" algn="l" rtl="0">
              <a:spcBef>
                <a:spcPts val="0"/>
              </a:spcBef>
              <a:spcAft>
                <a:spcPts val="0"/>
              </a:spcAft>
              <a:buNone/>
            </a:pPr>
            <a:endParaRPr sz="1398"/>
          </a:p>
        </p:txBody>
      </p:sp>
    </p:spTree>
    <p:extLst>
      <p:ext uri="{BB962C8B-B14F-4D97-AF65-F5344CB8AC3E}">
        <p14:creationId xmlns:p14="http://schemas.microsoft.com/office/powerpoint/2010/main" val="2041506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plit-info ">
  <p:cSld name="CUSTOM_12">
    <p:spTree>
      <p:nvGrpSpPr>
        <p:cNvPr id="1" name="Shape 180"/>
        <p:cNvGrpSpPr/>
        <p:nvPr/>
      </p:nvGrpSpPr>
      <p:grpSpPr>
        <a:xfrm>
          <a:off x="0" y="0"/>
          <a:ext cx="0" cy="0"/>
          <a:chOff x="0" y="0"/>
          <a:chExt cx="0" cy="0"/>
        </a:xfrm>
      </p:grpSpPr>
      <p:sp>
        <p:nvSpPr>
          <p:cNvPr id="181" name="Google Shape;181;p24"/>
          <p:cNvSpPr/>
          <p:nvPr/>
        </p:nvSpPr>
        <p:spPr>
          <a:xfrm>
            <a:off x="50" y="0"/>
            <a:ext cx="4572000" cy="5143500"/>
          </a:xfrm>
          <a:prstGeom prst="rect">
            <a:avLst/>
          </a:prstGeom>
          <a:solidFill>
            <a:srgbClr val="0D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182" name="Google Shape;182;p24"/>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183" name="Google Shape;183;p24"/>
          <p:cNvSpPr txBox="1">
            <a:spLocks noGrp="1"/>
          </p:cNvSpPr>
          <p:nvPr>
            <p:ph type="title"/>
          </p:nvPr>
        </p:nvSpPr>
        <p:spPr>
          <a:xfrm>
            <a:off x="320735" y="257255"/>
            <a:ext cx="3393900" cy="578100"/>
          </a:xfrm>
          <a:prstGeom prst="rect">
            <a:avLst/>
          </a:prstGeom>
        </p:spPr>
        <p:txBody>
          <a:bodyPr spcFirstLastPara="1" wrap="square" lIns="91425" tIns="91425" rIns="91425" bIns="91425" anchor="t" anchorCtr="0"/>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184" name="Google Shape;184;p24"/>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24"/>
          <p:cNvSpPr txBox="1">
            <a:spLocks noGrp="1"/>
          </p:cNvSpPr>
          <p:nvPr>
            <p:ph type="subTitle" idx="1"/>
          </p:nvPr>
        </p:nvSpPr>
        <p:spPr>
          <a:xfrm>
            <a:off x="338755" y="1248110"/>
            <a:ext cx="3749400" cy="315900"/>
          </a:xfrm>
          <a:prstGeom prst="rect">
            <a:avLst/>
          </a:prstGeom>
        </p:spPr>
        <p:txBody>
          <a:bodyPr spcFirstLastPara="1" wrap="square" lIns="91425" tIns="91425" rIns="91425" bIns="91425" anchor="t" anchorCtr="0"/>
          <a:lstStyle>
            <a:lvl1pPr lvl="0">
              <a:spcBef>
                <a:spcPts val="0"/>
              </a:spcBef>
              <a:spcAft>
                <a:spcPts val="0"/>
              </a:spcAft>
              <a:buNone/>
              <a:defRPr sz="2000" b="1">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a:endParaRPr/>
          </a:p>
        </p:txBody>
      </p:sp>
      <p:sp>
        <p:nvSpPr>
          <p:cNvPr id="186" name="Google Shape;186;p24"/>
          <p:cNvSpPr txBox="1">
            <a:spLocks noGrp="1"/>
          </p:cNvSpPr>
          <p:nvPr>
            <p:ph type="body" idx="3"/>
          </p:nvPr>
        </p:nvSpPr>
        <p:spPr>
          <a:xfrm>
            <a:off x="321850" y="2039865"/>
            <a:ext cx="3171600" cy="2808300"/>
          </a:xfrm>
          <a:prstGeom prst="rect">
            <a:avLst/>
          </a:prstGeom>
        </p:spPr>
        <p:txBody>
          <a:bodyPr spcFirstLastPara="1" wrap="square" lIns="91425" tIns="91425" rIns="91425" bIns="91425" anchor="t" anchorCtr="0"/>
          <a:lstStyle>
            <a:lvl1pPr marL="457200" lvl="0" indent="-317500">
              <a:spcBef>
                <a:spcPts val="0"/>
              </a:spcBef>
              <a:spcAft>
                <a:spcPts val="0"/>
              </a:spcAft>
              <a:buClr>
                <a:schemeClr val="lt1"/>
              </a:buClr>
              <a:buSzPts val="14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187" name="Google Shape;187;p24"/>
          <p:cNvSpPr txBox="1">
            <a:spLocks noGrp="1"/>
          </p:cNvSpPr>
          <p:nvPr>
            <p:ph type="subTitle" idx="4"/>
          </p:nvPr>
        </p:nvSpPr>
        <p:spPr>
          <a:xfrm>
            <a:off x="4864080" y="1248110"/>
            <a:ext cx="3749400" cy="315900"/>
          </a:xfrm>
          <a:prstGeom prst="rect">
            <a:avLst/>
          </a:prstGeom>
        </p:spPr>
        <p:txBody>
          <a:bodyPr spcFirstLastPara="1" wrap="square" lIns="91425" tIns="91425" rIns="91425" bIns="91425" anchor="t" anchorCtr="0"/>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88" name="Google Shape;188;p24"/>
          <p:cNvSpPr txBox="1">
            <a:spLocks noGrp="1"/>
          </p:cNvSpPr>
          <p:nvPr>
            <p:ph type="body" idx="5"/>
          </p:nvPr>
        </p:nvSpPr>
        <p:spPr>
          <a:xfrm>
            <a:off x="4847175" y="2039865"/>
            <a:ext cx="3171600" cy="28083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9" name="Google Shape;189;p24"/>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Bank Blank Slide">
  <p:cSld name="TITLE_AND_BODY_1_2_1_2_1_1_1_1_1_1">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192" name="Google Shape;192;p25"/>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28"/>
        <p:cNvGrpSpPr/>
        <p:nvPr/>
      </p:nvGrpSpPr>
      <p:grpSpPr>
        <a:xfrm>
          <a:off x="0" y="0"/>
          <a:ext cx="0" cy="0"/>
          <a:chOff x="0" y="0"/>
          <a:chExt cx="0" cy="0"/>
        </a:xfrm>
      </p:grpSpPr>
      <p:sp>
        <p:nvSpPr>
          <p:cNvPr id="29" name="Google Shape;29;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31" name="Google Shape;31;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32" name="Google Shape;32;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33" name="Google Shape;33;p4"/>
          <p:cNvSpPr/>
          <p:nvPr/>
        </p:nvSpPr>
        <p:spPr>
          <a:xfrm>
            <a:off x="-54800" y="-29400"/>
            <a:ext cx="9252600" cy="5204700"/>
          </a:xfrm>
          <a:prstGeom prst="rect">
            <a:avLst/>
          </a:prstGeom>
          <a:solidFill>
            <a:srgbClr val="0D839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txBox="1">
            <a:spLocks noGrp="1"/>
          </p:cNvSpPr>
          <p:nvPr>
            <p:ph type="title"/>
          </p:nvPr>
        </p:nvSpPr>
        <p:spPr>
          <a:xfrm>
            <a:off x="636600" y="1777038"/>
            <a:ext cx="6014100" cy="1589400"/>
          </a:xfrm>
          <a:prstGeom prst="rect">
            <a:avLst/>
          </a:prstGeom>
        </p:spPr>
        <p:txBody>
          <a:bodyPr spcFirstLastPara="1" wrap="square" lIns="91425" tIns="91425" rIns="91425" bIns="91425" anchor="t" anchorCtr="0"/>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35" name="Google Shape;35;p4"/>
          <p:cNvSpPr txBox="1">
            <a:spLocks noGrp="1"/>
          </p:cNvSpPr>
          <p:nvPr>
            <p:ph type="subTitle" idx="1"/>
          </p:nvPr>
        </p:nvSpPr>
        <p:spPr>
          <a:xfrm>
            <a:off x="681725" y="1221643"/>
            <a:ext cx="7457700" cy="411600"/>
          </a:xfrm>
          <a:prstGeom prst="rect">
            <a:avLst/>
          </a:prstGeom>
        </p:spPr>
        <p:txBody>
          <a:bodyPr spcFirstLastPara="1" wrap="square" lIns="91425" tIns="91425" rIns="91425" bIns="91425" anchor="t" anchorCtr="0"/>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36" name="Google Shape;36;p4"/>
          <p:cNvSpPr/>
          <p:nvPr/>
        </p:nvSpPr>
        <p:spPr>
          <a:xfrm>
            <a:off x="7765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37" name="Google Shape;37;p4" descr="GA-Cog-900.png"/>
          <p:cNvPicPr preferRelativeResize="0"/>
          <p:nvPr/>
        </p:nvPicPr>
        <p:blipFill>
          <a:blip r:embed="rId3">
            <a:alphaModFix/>
          </a:blip>
          <a:stretch>
            <a:fillRect/>
          </a:stretch>
        </p:blipFill>
        <p:spPr>
          <a:xfrm>
            <a:off x="8699600" y="4701500"/>
            <a:ext cx="316051" cy="3160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Bank D">
  <p:cSld name="TITLE_AND_BODY_1_2_1_2_1_1">
    <p:spTree>
      <p:nvGrpSpPr>
        <p:cNvPr id="1" name="Shape 193"/>
        <p:cNvGrpSpPr/>
        <p:nvPr/>
      </p:nvGrpSpPr>
      <p:grpSpPr>
        <a:xfrm>
          <a:off x="0" y="0"/>
          <a:ext cx="0" cy="0"/>
          <a:chOff x="0" y="0"/>
          <a:chExt cx="0" cy="0"/>
        </a:xfrm>
      </p:grpSpPr>
      <p:pic>
        <p:nvPicPr>
          <p:cNvPr id="194" name="Google Shape;194;p26"/>
          <p:cNvPicPr preferRelativeResize="0"/>
          <p:nvPr/>
        </p:nvPicPr>
        <p:blipFill rotWithShape="1">
          <a:blip r:embed="rId2">
            <a:alphaModFix/>
          </a:blip>
          <a:srcRect t="3275" b="6739"/>
          <a:stretch/>
        </p:blipFill>
        <p:spPr>
          <a:xfrm>
            <a:off x="0" y="3300"/>
            <a:ext cx="9143996" cy="5143474"/>
          </a:xfrm>
          <a:prstGeom prst="rect">
            <a:avLst/>
          </a:prstGeom>
          <a:noFill/>
          <a:ln>
            <a:noFill/>
          </a:ln>
        </p:spPr>
      </p:pic>
      <p:pic>
        <p:nvPicPr>
          <p:cNvPr id="195" name="Google Shape;195;p26"/>
          <p:cNvPicPr preferRelativeResize="0"/>
          <p:nvPr/>
        </p:nvPicPr>
        <p:blipFill>
          <a:blip r:embed="rId3">
            <a:alphaModFix amt="90000"/>
          </a:blip>
          <a:stretch>
            <a:fillRect/>
          </a:stretch>
        </p:blipFill>
        <p:spPr>
          <a:xfrm>
            <a:off x="-47973" y="3300"/>
            <a:ext cx="9143999" cy="5143475"/>
          </a:xfrm>
          <a:prstGeom prst="rect">
            <a:avLst/>
          </a:prstGeom>
          <a:noFill/>
          <a:ln>
            <a:noFill/>
          </a:ln>
        </p:spPr>
      </p:pic>
      <p:sp>
        <p:nvSpPr>
          <p:cNvPr id="196" name="Google Shape;196;p26"/>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197" name="Google Shape;197;p26"/>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 Group Exercise 1">
  <p:cSld name="TITLE_AND_BODY_1_2_2_2_1_1_2">
    <p:spTree>
      <p:nvGrpSpPr>
        <p:cNvPr id="1" name="Shape 198"/>
        <p:cNvGrpSpPr/>
        <p:nvPr/>
      </p:nvGrpSpPr>
      <p:grpSpPr>
        <a:xfrm>
          <a:off x="0" y="0"/>
          <a:ext cx="0" cy="0"/>
          <a:chOff x="0" y="0"/>
          <a:chExt cx="0" cy="0"/>
        </a:xfrm>
      </p:grpSpPr>
      <p:sp>
        <p:nvSpPr>
          <p:cNvPr id="199" name="Google Shape;199;p27"/>
          <p:cNvSpPr/>
          <p:nvPr/>
        </p:nvSpPr>
        <p:spPr>
          <a:xfrm>
            <a:off x="125" y="50"/>
            <a:ext cx="9144000" cy="659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7"/>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201" name="Google Shape;201;p27"/>
          <p:cNvSpPr txBox="1">
            <a:spLocks noGrp="1"/>
          </p:cNvSpPr>
          <p:nvPr>
            <p:ph type="subTitle" idx="1"/>
          </p:nvPr>
        </p:nvSpPr>
        <p:spPr>
          <a:xfrm>
            <a:off x="7292905" y="129425"/>
            <a:ext cx="1336200" cy="3288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202" name="Google Shape;202;p27"/>
          <p:cNvSpPr txBox="1">
            <a:spLocks noGrp="1"/>
          </p:cNvSpPr>
          <p:nvPr>
            <p:ph type="title"/>
          </p:nvPr>
        </p:nvSpPr>
        <p:spPr>
          <a:xfrm>
            <a:off x="2759121" y="166250"/>
            <a:ext cx="50094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03" name="Google Shape;203;p27"/>
          <p:cNvSpPr txBox="1"/>
          <p:nvPr/>
        </p:nvSpPr>
        <p:spPr>
          <a:xfrm>
            <a:off x="1071743" y="166256"/>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Group Exercise:</a:t>
            </a:r>
            <a:endParaRPr sz="1800" b="1">
              <a:latin typeface="Proxima Nova"/>
              <a:ea typeface="Proxima Nova"/>
              <a:cs typeface="Proxima Nova"/>
              <a:sym typeface="Proxima Nova"/>
            </a:endParaRPr>
          </a:p>
        </p:txBody>
      </p:sp>
      <p:pic>
        <p:nvPicPr>
          <p:cNvPr id="204" name="Google Shape;204;p27"/>
          <p:cNvPicPr preferRelativeResize="0"/>
          <p:nvPr/>
        </p:nvPicPr>
        <p:blipFill rotWithShape="1">
          <a:blip r:embed="rId3">
            <a:alphaModFix/>
          </a:blip>
          <a:srcRect b="57616"/>
          <a:stretch/>
        </p:blipFill>
        <p:spPr>
          <a:xfrm>
            <a:off x="76325" y="200450"/>
            <a:ext cx="961406" cy="459301"/>
          </a:xfrm>
          <a:prstGeom prst="rect">
            <a:avLst/>
          </a:prstGeom>
          <a:noFill/>
          <a:ln>
            <a:noFill/>
          </a:ln>
        </p:spPr>
      </p:pic>
      <p:pic>
        <p:nvPicPr>
          <p:cNvPr id="205" name="Google Shape;205;p27" descr="GA-Cog-900.png"/>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206" name="Google Shape;206;p27"/>
          <p:cNvSpPr txBox="1">
            <a:spLocks noGrp="1"/>
          </p:cNvSpPr>
          <p:nvPr>
            <p:ph type="body" idx="2"/>
          </p:nvPr>
        </p:nvSpPr>
        <p:spPr>
          <a:xfrm>
            <a:off x="271800" y="1143000"/>
            <a:ext cx="8622300" cy="29379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7" name="Google Shape;207;p27"/>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C">
  <p:cSld name="TITLE_AND_BODY_1_2_1_2_1_2">
    <p:spTree>
      <p:nvGrpSpPr>
        <p:cNvPr id="1" name="Shape 208"/>
        <p:cNvGrpSpPr/>
        <p:nvPr/>
      </p:nvGrpSpPr>
      <p:grpSpPr>
        <a:xfrm>
          <a:off x="0" y="0"/>
          <a:ext cx="0" cy="0"/>
          <a:chOff x="0" y="0"/>
          <a:chExt cx="0" cy="0"/>
        </a:xfrm>
      </p:grpSpPr>
      <p:pic>
        <p:nvPicPr>
          <p:cNvPr id="209" name="Google Shape;209;p28"/>
          <p:cNvPicPr preferRelativeResize="0"/>
          <p:nvPr/>
        </p:nvPicPr>
        <p:blipFill>
          <a:blip r:embed="rId2">
            <a:alphaModFix/>
          </a:blip>
          <a:stretch>
            <a:fillRect/>
          </a:stretch>
        </p:blipFill>
        <p:spPr>
          <a:xfrm>
            <a:off x="0" y="0"/>
            <a:ext cx="9144000" cy="5143495"/>
          </a:xfrm>
          <a:prstGeom prst="rect">
            <a:avLst/>
          </a:prstGeom>
          <a:noFill/>
          <a:ln>
            <a:noFill/>
          </a:ln>
        </p:spPr>
      </p:pic>
      <p:sp>
        <p:nvSpPr>
          <p:cNvPr id="210" name="Google Shape;210;p28"/>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11" name="Google Shape;211;p28"/>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B">
  <p:cSld name="TITLE_AND_BODY_1_2_1_2">
    <p:spTree>
      <p:nvGrpSpPr>
        <p:cNvPr id="1" name="Shape 212"/>
        <p:cNvGrpSpPr/>
        <p:nvPr/>
      </p:nvGrpSpPr>
      <p:grpSpPr>
        <a:xfrm>
          <a:off x="0" y="0"/>
          <a:ext cx="0" cy="0"/>
          <a:chOff x="0" y="0"/>
          <a:chExt cx="0" cy="0"/>
        </a:xfrm>
      </p:grpSpPr>
      <p:pic>
        <p:nvPicPr>
          <p:cNvPr id="213" name="Google Shape;213;p29" descr="91740001 FINAL.jpg"/>
          <p:cNvPicPr preferRelativeResize="0"/>
          <p:nvPr/>
        </p:nvPicPr>
        <p:blipFill rotWithShape="1">
          <a:blip r:embed="rId2">
            <a:alphaModFix/>
          </a:blip>
          <a:srcRect t="1272" b="13910"/>
          <a:stretch/>
        </p:blipFill>
        <p:spPr>
          <a:xfrm>
            <a:off x="-50" y="0"/>
            <a:ext cx="9144049" cy="5143499"/>
          </a:xfrm>
          <a:prstGeom prst="rect">
            <a:avLst/>
          </a:prstGeom>
          <a:noFill/>
          <a:ln>
            <a:noFill/>
          </a:ln>
        </p:spPr>
      </p:pic>
      <p:sp>
        <p:nvSpPr>
          <p:cNvPr id="214" name="Google Shape;214;p29"/>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15" name="Google Shape;215;p29"/>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Bank E">
  <p:cSld name="TITLE_AND_BODY_1_2_1_2_1_1_1">
    <p:spTree>
      <p:nvGrpSpPr>
        <p:cNvPr id="1" name="Shape 216"/>
        <p:cNvGrpSpPr/>
        <p:nvPr/>
      </p:nvGrpSpPr>
      <p:grpSpPr>
        <a:xfrm>
          <a:off x="0" y="0"/>
          <a:ext cx="0" cy="0"/>
          <a:chOff x="0" y="0"/>
          <a:chExt cx="0" cy="0"/>
        </a:xfrm>
      </p:grpSpPr>
      <p:pic>
        <p:nvPicPr>
          <p:cNvPr id="217" name="Google Shape;217;p30"/>
          <p:cNvPicPr preferRelativeResize="0"/>
          <p:nvPr/>
        </p:nvPicPr>
        <p:blipFill>
          <a:blip r:embed="rId2">
            <a:alphaModFix/>
          </a:blip>
          <a:stretch>
            <a:fillRect/>
          </a:stretch>
        </p:blipFill>
        <p:spPr>
          <a:xfrm>
            <a:off x="-34200" y="0"/>
            <a:ext cx="9144000" cy="5143495"/>
          </a:xfrm>
          <a:prstGeom prst="rect">
            <a:avLst/>
          </a:prstGeom>
          <a:noFill/>
          <a:ln>
            <a:noFill/>
          </a:ln>
        </p:spPr>
      </p:pic>
      <p:pic>
        <p:nvPicPr>
          <p:cNvPr id="218" name="Google Shape;218;p30"/>
          <p:cNvPicPr preferRelativeResize="0"/>
          <p:nvPr/>
        </p:nvPicPr>
        <p:blipFill>
          <a:blip r:embed="rId3">
            <a:alphaModFix amt="90000"/>
          </a:blip>
          <a:stretch>
            <a:fillRect/>
          </a:stretch>
        </p:blipFill>
        <p:spPr>
          <a:xfrm>
            <a:off x="-593223" y="976875"/>
            <a:ext cx="9143999" cy="5143475"/>
          </a:xfrm>
          <a:prstGeom prst="rect">
            <a:avLst/>
          </a:prstGeom>
          <a:noFill/>
          <a:ln>
            <a:noFill/>
          </a:ln>
        </p:spPr>
      </p:pic>
      <p:sp>
        <p:nvSpPr>
          <p:cNvPr id="219" name="Google Shape;219;p30"/>
          <p:cNvSpPr txBox="1">
            <a:spLocks noGrp="1"/>
          </p:cNvSpPr>
          <p:nvPr>
            <p:ph type="title"/>
          </p:nvPr>
        </p:nvSpPr>
        <p:spPr>
          <a:xfrm>
            <a:off x="320275" y="517575"/>
            <a:ext cx="8407500" cy="459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220" name="Google Shape;220;p30"/>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A">
  <p:cSld name="TITLE_AND_BODY_1_2_1_3">
    <p:spTree>
      <p:nvGrpSpPr>
        <p:cNvPr id="1" name="Shape 221"/>
        <p:cNvGrpSpPr/>
        <p:nvPr/>
      </p:nvGrpSpPr>
      <p:grpSpPr>
        <a:xfrm>
          <a:off x="0" y="0"/>
          <a:ext cx="0" cy="0"/>
          <a:chOff x="0" y="0"/>
          <a:chExt cx="0" cy="0"/>
        </a:xfrm>
      </p:grpSpPr>
      <p:pic>
        <p:nvPicPr>
          <p:cNvPr id="222" name="Google Shape;222;p31" descr="96540007 FINAL.jpg"/>
          <p:cNvPicPr preferRelativeResize="0"/>
          <p:nvPr/>
        </p:nvPicPr>
        <p:blipFill rotWithShape="1">
          <a:blip r:embed="rId2">
            <a:alphaModFix/>
          </a:blip>
          <a:srcRect t="5856" r="5024" b="13582"/>
          <a:stretch/>
        </p:blipFill>
        <p:spPr>
          <a:xfrm>
            <a:off x="0" y="0"/>
            <a:ext cx="9144004" cy="5143499"/>
          </a:xfrm>
          <a:prstGeom prst="rect">
            <a:avLst/>
          </a:prstGeom>
          <a:noFill/>
          <a:ln>
            <a:noFill/>
          </a:ln>
        </p:spPr>
      </p:pic>
      <p:sp>
        <p:nvSpPr>
          <p:cNvPr id="223" name="Google Shape;223;p31"/>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24" name="Google Shape;224;p31"/>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Bank I">
  <p:cSld name="TITLE_AND_BODY_1_2_1_3_1_1">
    <p:spTree>
      <p:nvGrpSpPr>
        <p:cNvPr id="1" name="Shape 225"/>
        <p:cNvGrpSpPr/>
        <p:nvPr/>
      </p:nvGrpSpPr>
      <p:grpSpPr>
        <a:xfrm>
          <a:off x="0" y="0"/>
          <a:ext cx="0" cy="0"/>
          <a:chOff x="0" y="0"/>
          <a:chExt cx="0" cy="0"/>
        </a:xfrm>
      </p:grpSpPr>
      <p:pic>
        <p:nvPicPr>
          <p:cNvPr id="226" name="Google Shape;226;p32"/>
          <p:cNvPicPr preferRelativeResize="0"/>
          <p:nvPr/>
        </p:nvPicPr>
        <p:blipFill>
          <a:blip r:embed="rId2">
            <a:alphaModFix amt="90000"/>
          </a:blip>
          <a:stretch>
            <a:fillRect/>
          </a:stretch>
        </p:blipFill>
        <p:spPr>
          <a:xfrm>
            <a:off x="0" y="0"/>
            <a:ext cx="9144001" cy="5150075"/>
          </a:xfrm>
          <a:prstGeom prst="rect">
            <a:avLst/>
          </a:prstGeom>
          <a:noFill/>
          <a:ln>
            <a:noFill/>
          </a:ln>
        </p:spPr>
      </p:pic>
      <p:sp>
        <p:nvSpPr>
          <p:cNvPr id="227" name="Google Shape;227;p32"/>
          <p:cNvSpPr txBox="1">
            <a:spLocks noGrp="1"/>
          </p:cNvSpPr>
          <p:nvPr>
            <p:ph type="title"/>
          </p:nvPr>
        </p:nvSpPr>
        <p:spPr>
          <a:xfrm>
            <a:off x="320275" y="517575"/>
            <a:ext cx="8407500" cy="4593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8" name="Google Shape;228;p32"/>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struction Notes 1">
  <p:cSld name="Instruction Notes">
    <p:bg>
      <p:bgPr>
        <a:solidFill>
          <a:schemeClr val="lt1"/>
        </a:solidFill>
        <a:effectLst/>
      </p:bgPr>
    </p:bg>
    <p:spTree>
      <p:nvGrpSpPr>
        <p:cNvPr id="1" name="Shape 244"/>
        <p:cNvGrpSpPr/>
        <p:nvPr/>
      </p:nvGrpSpPr>
      <p:grpSpPr>
        <a:xfrm>
          <a:off x="0" y="0"/>
          <a:ext cx="0" cy="0"/>
          <a:chOff x="0" y="0"/>
          <a:chExt cx="0" cy="0"/>
        </a:xfrm>
      </p:grpSpPr>
      <p:sp>
        <p:nvSpPr>
          <p:cNvPr id="245" name="Google Shape;245;p35"/>
          <p:cNvSpPr/>
          <p:nvPr/>
        </p:nvSpPr>
        <p:spPr>
          <a:xfrm>
            <a:off x="-20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5"/>
          <p:cNvSpPr txBox="1">
            <a:spLocks noGrp="1"/>
          </p:cNvSpPr>
          <p:nvPr>
            <p:ph type="title"/>
          </p:nvPr>
        </p:nvSpPr>
        <p:spPr>
          <a:xfrm>
            <a:off x="979500" y="332100"/>
            <a:ext cx="7185000" cy="653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247" name="Google Shape;247;p35"/>
          <p:cNvSpPr txBox="1">
            <a:spLocks noGrp="1"/>
          </p:cNvSpPr>
          <p:nvPr>
            <p:ph type="body" idx="1"/>
          </p:nvPr>
        </p:nvSpPr>
        <p:spPr>
          <a:xfrm>
            <a:off x="979500" y="1078375"/>
            <a:ext cx="7099500" cy="2999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248" name="Google Shape;248;p35"/>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5"/>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Proxima Nova"/>
                <a:ea typeface="Proxima Nova"/>
                <a:cs typeface="Proxima Nova"/>
                <a:sym typeface="Proxima Nova"/>
              </a:rPr>
              <a:t>FOR INSTRUCTOR USE ONLY </a:t>
            </a:r>
            <a:endParaRPr sz="2400" b="0" i="0" u="none" strike="noStrike" cap="none">
              <a:solidFill>
                <a:srgbClr val="FFFFFF"/>
              </a:solidFill>
              <a:latin typeface="Proxima Nova"/>
              <a:ea typeface="Proxima Nova"/>
              <a:cs typeface="Proxima Nova"/>
              <a:sym typeface="Proxima Nova"/>
            </a:endParaRPr>
          </a:p>
        </p:txBody>
      </p:sp>
      <p:sp>
        <p:nvSpPr>
          <p:cNvPr id="250" name="Google Shape;250;p35"/>
          <p:cNvSpPr/>
          <p:nvPr/>
        </p:nvSpPr>
        <p:spPr>
          <a:xfrm>
            <a:off x="8522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1" name="Google Shape;251;p35"/>
          <p:cNvPicPr preferRelativeResize="0"/>
          <p:nvPr/>
        </p:nvPicPr>
        <p:blipFill rotWithShape="1">
          <a:blip r:embed="rId2">
            <a:alphaModFix/>
          </a:blip>
          <a:srcRect/>
          <a:stretch/>
        </p:blipFill>
        <p:spPr>
          <a:xfrm>
            <a:off x="8544437" y="4493863"/>
            <a:ext cx="572726" cy="5726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 Group Exercise 2">
  <p:cSld name="7. Group Exercise">
    <p:spTree>
      <p:nvGrpSpPr>
        <p:cNvPr id="1" name="Shape 252"/>
        <p:cNvGrpSpPr/>
        <p:nvPr/>
      </p:nvGrpSpPr>
      <p:grpSpPr>
        <a:xfrm>
          <a:off x="0" y="0"/>
          <a:ext cx="0" cy="0"/>
          <a:chOff x="0" y="0"/>
          <a:chExt cx="0" cy="0"/>
        </a:xfrm>
      </p:grpSpPr>
      <p:sp>
        <p:nvSpPr>
          <p:cNvPr id="253" name="Google Shape;253;p36"/>
          <p:cNvSpPr/>
          <p:nvPr/>
        </p:nvSpPr>
        <p:spPr>
          <a:xfrm>
            <a:off x="125" y="-4750"/>
            <a:ext cx="9144000" cy="801300"/>
          </a:xfrm>
          <a:prstGeom prst="rect">
            <a:avLst/>
          </a:prstGeom>
          <a:solidFill>
            <a:srgbClr val="C3A1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4" name="Google Shape;254;p36"/>
          <p:cNvPicPr preferRelativeResize="0"/>
          <p:nvPr/>
        </p:nvPicPr>
        <p:blipFill rotWithShape="1">
          <a:blip r:embed="rId2">
            <a:alphaModFix/>
          </a:blip>
          <a:srcRect/>
          <a:stretch/>
        </p:blipFill>
        <p:spPr>
          <a:xfrm>
            <a:off x="8646174" y="179338"/>
            <a:ext cx="393600" cy="393600"/>
          </a:xfrm>
          <a:prstGeom prst="rect">
            <a:avLst/>
          </a:prstGeom>
          <a:noFill/>
          <a:ln>
            <a:noFill/>
          </a:ln>
        </p:spPr>
      </p:pic>
      <p:sp>
        <p:nvSpPr>
          <p:cNvPr id="255" name="Google Shape;255;p36"/>
          <p:cNvSpPr txBox="1">
            <a:spLocks noGrp="1"/>
          </p:cNvSpPr>
          <p:nvPr>
            <p:ph type="subTitle" idx="1"/>
          </p:nvPr>
        </p:nvSpPr>
        <p:spPr>
          <a:xfrm>
            <a:off x="7309980" y="211738"/>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9pPr>
          </a:lstStyle>
          <a:p>
            <a:endParaRPr/>
          </a:p>
        </p:txBody>
      </p:sp>
      <p:sp>
        <p:nvSpPr>
          <p:cNvPr id="256" name="Google Shape;256;p36"/>
          <p:cNvSpPr txBox="1"/>
          <p:nvPr/>
        </p:nvSpPr>
        <p:spPr>
          <a:xfrm>
            <a:off x="1099343" y="60931"/>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Group Exercise:</a:t>
            </a:r>
            <a:endParaRPr sz="1400" b="1" i="0" u="none" strike="noStrike" cap="none">
              <a:solidFill>
                <a:srgbClr val="000000"/>
              </a:solidFill>
              <a:latin typeface="Proxima Nova"/>
              <a:ea typeface="Proxima Nova"/>
              <a:cs typeface="Proxima Nova"/>
              <a:sym typeface="Proxima Nova"/>
            </a:endParaRPr>
          </a:p>
        </p:txBody>
      </p:sp>
      <p:sp>
        <p:nvSpPr>
          <p:cNvPr id="257" name="Google Shape;257;p36"/>
          <p:cNvSpPr txBox="1">
            <a:spLocks noGrp="1"/>
          </p:cNvSpPr>
          <p:nvPr>
            <p:ph type="body" idx="2"/>
          </p:nvPr>
        </p:nvSpPr>
        <p:spPr>
          <a:xfrm>
            <a:off x="271800" y="11430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258" name="Google Shape;258;p36"/>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259" name="Google Shape;259;p36"/>
          <p:cNvPicPr preferRelativeResize="0"/>
          <p:nvPr/>
        </p:nvPicPr>
        <p:blipFill rotWithShape="1">
          <a:blip r:embed="rId3">
            <a:alphaModFix/>
          </a:blip>
          <a:srcRect b="7595"/>
          <a:stretch/>
        </p:blipFill>
        <p:spPr>
          <a:xfrm>
            <a:off x="125" y="166250"/>
            <a:ext cx="1155164" cy="630300"/>
          </a:xfrm>
          <a:prstGeom prst="rect">
            <a:avLst/>
          </a:prstGeom>
          <a:noFill/>
          <a:ln>
            <a:noFill/>
          </a:ln>
        </p:spPr>
      </p:pic>
      <p:sp>
        <p:nvSpPr>
          <p:cNvPr id="260" name="Google Shape;260;p36"/>
          <p:cNvSpPr txBox="1">
            <a:spLocks noGrp="1"/>
          </p:cNvSpPr>
          <p:nvPr>
            <p:ph type="title"/>
          </p:nvPr>
        </p:nvSpPr>
        <p:spPr>
          <a:xfrm>
            <a:off x="1059525" y="232038"/>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Proxima Nova"/>
              <a:buNone/>
              <a:defRPr sz="2400" b="0"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 Pairs Exercise 1">
  <p:cSld name="6. Pairs Exercise">
    <p:spTree>
      <p:nvGrpSpPr>
        <p:cNvPr id="1" name="Shape 269"/>
        <p:cNvGrpSpPr/>
        <p:nvPr/>
      </p:nvGrpSpPr>
      <p:grpSpPr>
        <a:xfrm>
          <a:off x="0" y="0"/>
          <a:ext cx="0" cy="0"/>
          <a:chOff x="0" y="0"/>
          <a:chExt cx="0" cy="0"/>
        </a:xfrm>
      </p:grpSpPr>
      <p:sp>
        <p:nvSpPr>
          <p:cNvPr id="270" name="Google Shape;270;p38"/>
          <p:cNvSpPr/>
          <p:nvPr/>
        </p:nvSpPr>
        <p:spPr>
          <a:xfrm>
            <a:off x="125" y="-4750"/>
            <a:ext cx="9144000" cy="801300"/>
          </a:xfrm>
          <a:prstGeom prst="rect">
            <a:avLst/>
          </a:prstGeom>
          <a:solidFill>
            <a:srgbClr val="94D4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8"/>
          <p:cNvSpPr txBox="1">
            <a:spLocks noGrp="1"/>
          </p:cNvSpPr>
          <p:nvPr>
            <p:ph type="subTitle" idx="1"/>
          </p:nvPr>
        </p:nvSpPr>
        <p:spPr>
          <a:xfrm>
            <a:off x="7309980" y="211738"/>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9pPr>
          </a:lstStyle>
          <a:p>
            <a:endParaRPr/>
          </a:p>
        </p:txBody>
      </p:sp>
      <p:sp>
        <p:nvSpPr>
          <p:cNvPr id="272" name="Google Shape;272;p38"/>
          <p:cNvSpPr txBox="1">
            <a:spLocks noGrp="1"/>
          </p:cNvSpPr>
          <p:nvPr>
            <p:ph type="title"/>
          </p:nvPr>
        </p:nvSpPr>
        <p:spPr>
          <a:xfrm>
            <a:off x="908850" y="249375"/>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Proxima Nova"/>
              <a:buNone/>
              <a:defRPr sz="2400" b="0"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3" name="Google Shape;273;p38"/>
          <p:cNvSpPr txBox="1"/>
          <p:nvPr/>
        </p:nvSpPr>
        <p:spPr>
          <a:xfrm>
            <a:off x="949949" y="83131"/>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Partner Exercise: </a:t>
            </a:r>
            <a:endParaRPr sz="1400" b="1" i="0" u="none" strike="noStrike" cap="none">
              <a:solidFill>
                <a:srgbClr val="000000"/>
              </a:solidFill>
              <a:latin typeface="Proxima Nova"/>
              <a:ea typeface="Proxima Nova"/>
              <a:cs typeface="Proxima Nova"/>
              <a:sym typeface="Proxima Nova"/>
            </a:endParaRPr>
          </a:p>
        </p:txBody>
      </p:sp>
      <p:sp>
        <p:nvSpPr>
          <p:cNvPr id="274" name="Google Shape;274;p38"/>
          <p:cNvSpPr txBox="1">
            <a:spLocks noGrp="1"/>
          </p:cNvSpPr>
          <p:nvPr>
            <p:ph type="body" idx="2"/>
          </p:nvPr>
        </p:nvSpPr>
        <p:spPr>
          <a:xfrm>
            <a:off x="424200" y="12954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275" name="Google Shape;275;p38"/>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276" name="Google Shape;276;p38"/>
          <p:cNvPicPr preferRelativeResize="0"/>
          <p:nvPr/>
        </p:nvPicPr>
        <p:blipFill rotWithShape="1">
          <a:blip r:embed="rId2">
            <a:alphaModFix/>
          </a:blip>
          <a:srcRect b="5900"/>
          <a:stretch/>
        </p:blipFill>
        <p:spPr>
          <a:xfrm>
            <a:off x="77900" y="218613"/>
            <a:ext cx="830950" cy="577925"/>
          </a:xfrm>
          <a:prstGeom prst="rect">
            <a:avLst/>
          </a:prstGeom>
          <a:noFill/>
          <a:ln>
            <a:noFill/>
          </a:ln>
        </p:spPr>
      </p:pic>
      <p:pic>
        <p:nvPicPr>
          <p:cNvPr id="277" name="Google Shape;277;p38"/>
          <p:cNvPicPr preferRelativeResize="0"/>
          <p:nvPr/>
        </p:nvPicPr>
        <p:blipFill rotWithShape="1">
          <a:blip r:embed="rId3">
            <a:alphaModFix/>
          </a:blip>
          <a:srcRect/>
          <a:stretch/>
        </p:blipFill>
        <p:spPr>
          <a:xfrm>
            <a:off x="8646174" y="179338"/>
            <a:ext cx="39360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38"/>
        <p:cNvGrpSpPr/>
        <p:nvPr/>
      </p:nvGrpSpPr>
      <p:grpSpPr>
        <a:xfrm>
          <a:off x="0" y="0"/>
          <a:ext cx="0" cy="0"/>
          <a:chOff x="0" y="0"/>
          <a:chExt cx="0" cy="0"/>
        </a:xfrm>
      </p:grpSpPr>
      <p:sp>
        <p:nvSpPr>
          <p:cNvPr id="39" name="Google Shape;39;p5"/>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 name="Google Shape;40;p5"/>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Blank 2">
  <p:cSld name="CUSTOM_8_3">
    <p:spTree>
      <p:nvGrpSpPr>
        <p:cNvPr id="1" name="Shape 278"/>
        <p:cNvGrpSpPr/>
        <p:nvPr/>
      </p:nvGrpSpPr>
      <p:grpSpPr>
        <a:xfrm>
          <a:off x="0" y="0"/>
          <a:ext cx="0" cy="0"/>
          <a:chOff x="0" y="0"/>
          <a:chExt cx="0" cy="0"/>
        </a:xfrm>
      </p:grpSpPr>
      <p:sp>
        <p:nvSpPr>
          <p:cNvPr id="279" name="Google Shape;279;p39"/>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Blank 1">
  <p:cSld name="CUSTOM_8_2">
    <p:spTree>
      <p:nvGrpSpPr>
        <p:cNvPr id="1" name="Shape 280"/>
        <p:cNvGrpSpPr/>
        <p:nvPr/>
      </p:nvGrpSpPr>
      <p:grpSpPr>
        <a:xfrm>
          <a:off x="0" y="0"/>
          <a:ext cx="0" cy="0"/>
          <a:chOff x="0" y="0"/>
          <a:chExt cx="0" cy="0"/>
        </a:xfrm>
      </p:grpSpPr>
      <p:sp>
        <p:nvSpPr>
          <p:cNvPr id="281" name="Google Shape;281;p40"/>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446484" y="536713"/>
            <a:ext cx="1991321" cy="214685"/>
          </a:xfrm>
          <a:prstGeom prst="rect">
            <a:avLst/>
          </a:prstGeom>
          <a:noFill/>
          <a:ln>
            <a:noFill/>
          </a:ln>
        </p:spPr>
      </p:pic>
      <p:cxnSp>
        <p:nvCxnSpPr>
          <p:cNvPr id="5" name="Shape 448">
            <a:extLst>
              <a:ext uri="{FF2B5EF4-FFF2-40B4-BE49-F238E27FC236}">
                <a16:creationId xmlns:a16="http://schemas.microsoft.com/office/drawing/2014/main" id="{C06F34B6-49B8-2846-8858-638B3412F81E}"/>
              </a:ext>
            </a:extLst>
          </p:cNvPr>
          <p:cNvCxnSpPr/>
          <p:nvPr userDrawn="1"/>
        </p:nvCxnSpPr>
        <p:spPr>
          <a:xfrm>
            <a:off x="873380" y="4746690"/>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6" name="Shape 450" descr="Image">
            <a:extLst>
              <a:ext uri="{FF2B5EF4-FFF2-40B4-BE49-F238E27FC236}">
                <a16:creationId xmlns:a16="http://schemas.microsoft.com/office/drawing/2014/main" id="{B54AE314-CBA6-AC4C-8465-21FCEB550C98}"/>
              </a:ext>
            </a:extLst>
          </p:cNvPr>
          <p:cNvPicPr preferRelativeResize="0">
            <a:picLocks/>
          </p:cNvPicPr>
          <p:nvPr userDrawn="1"/>
        </p:nvPicPr>
        <p:blipFill rotWithShape="1">
          <a:blip r:embed="rId3">
            <a:alphaModFix/>
          </a:blip>
          <a:srcRect/>
          <a:stretch/>
        </p:blipFill>
        <p:spPr>
          <a:xfrm>
            <a:off x="8071948" y="4798215"/>
            <a:ext cx="209737" cy="208601"/>
          </a:xfrm>
          <a:prstGeom prst="rect">
            <a:avLst/>
          </a:prstGeom>
          <a:noFill/>
          <a:ln>
            <a:noFill/>
          </a:ln>
        </p:spPr>
      </p:pic>
      <p:sp>
        <p:nvSpPr>
          <p:cNvPr id="8" name="Shape 291">
            <a:extLst>
              <a:ext uri="{FF2B5EF4-FFF2-40B4-BE49-F238E27FC236}">
                <a16:creationId xmlns:a16="http://schemas.microsoft.com/office/drawing/2014/main" id="{E6D1F803-7659-0446-A325-CF93ADB328B6}"/>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solidFill>
                  <a:schemeClr val="bg1"/>
                </a:solidFill>
                <a:latin typeface="Arial" panose="020B0604020202020204" pitchFamily="34" charset="0"/>
                <a:cs typeface="Arial" panose="020B0604020202020204" pitchFamily="34" charset="0"/>
              </a:rPr>
              <a:pPr defTabSz="912810"/>
              <a:t>‹#›</a:t>
            </a:fld>
            <a:r>
              <a:rPr lang="en-US" sz="984" dirty="0">
                <a:solidFill>
                  <a:schemeClr val="bg1"/>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263977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ody copy – bulleted"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881377" y="1237655"/>
            <a:ext cx="6137668" cy="1242430"/>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300"/>
              </a:spcBef>
              <a:spcAft>
                <a:spcPts val="0"/>
              </a:spcAft>
              <a:buClr>
                <a:srgbClr val="000000"/>
              </a:buClr>
              <a:buSzPct val="100000"/>
              <a:buFont typeface="Merriweather Sans"/>
              <a:buChar char="‣"/>
              <a:defRPr sz="1797"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912810" marR="0" lvl="1"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2pPr>
            <a:lvl3pPr marL="1369216" marR="0" lvl="2"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3pPr>
            <a:lvl4pPr marL="1825620" marR="0" lvl="3"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874395" y="689140"/>
            <a:ext cx="3624337" cy="186732"/>
          </a:xfrm>
          <a:prstGeom prst="rect">
            <a:avLst/>
          </a:prstGeom>
        </p:spPr>
        <p:txBody>
          <a:bodyPr/>
          <a:lstStyle>
            <a:lvl1pPr>
              <a:defRPr sz="1406">
                <a:latin typeface="Oswald" pitchFamily="2" charset="77"/>
              </a:defRPr>
            </a:lvl1pPr>
            <a:lvl2pPr>
              <a:defRPr sz="1406">
                <a:latin typeface="Georgia" panose="02040502050405020303" pitchFamily="18" charset="0"/>
              </a:defRPr>
            </a:lvl2pPr>
            <a:lvl3pPr>
              <a:defRPr sz="1406">
                <a:latin typeface="Oswald" pitchFamily="2" charset="77"/>
              </a:defRPr>
            </a:lvl3pPr>
            <a:lvl4pPr>
              <a:defRPr sz="1406">
                <a:latin typeface="Oswald" pitchFamily="2" charset="77"/>
              </a:defRPr>
            </a:lvl4pPr>
            <a:lvl5pPr>
              <a:defRPr sz="1406">
                <a:latin typeface="Oswald" pitchFamily="2" charset="77"/>
              </a:defRPr>
            </a:lvl5pPr>
          </a:lstStyle>
          <a:p>
            <a:pPr lvl="1"/>
            <a:endParaRPr lang="en-US" dirty="0"/>
          </a:p>
        </p:txBody>
      </p:sp>
    </p:spTree>
    <p:extLst>
      <p:ext uri="{BB962C8B-B14F-4D97-AF65-F5344CB8AC3E}">
        <p14:creationId xmlns:p14="http://schemas.microsoft.com/office/powerpoint/2010/main" val="2668199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rgbClr val="E41A23"/>
        </a:solidFill>
        <a:effectLst/>
      </p:bgPr>
    </p:bg>
    <p:spTree>
      <p:nvGrpSpPr>
        <p:cNvPr id="1" name="Shape 1134"/>
        <p:cNvGrpSpPr/>
        <p:nvPr/>
      </p:nvGrpSpPr>
      <p:grpSpPr>
        <a:xfrm>
          <a:off x="0" y="0"/>
          <a:ext cx="0" cy="0"/>
          <a:chOff x="0" y="0"/>
          <a:chExt cx="0" cy="0"/>
        </a:xfrm>
      </p:grpSpPr>
      <p:sp>
        <p:nvSpPr>
          <p:cNvPr id="1135" name="Google Shape;1135;p166"/>
          <p:cNvSpPr/>
          <p:nvPr/>
        </p:nvSpPr>
        <p:spPr>
          <a:xfrm>
            <a:off x="720300" y="100"/>
            <a:ext cx="77034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6"/>
          <p:cNvSpPr txBox="1"/>
          <p:nvPr/>
        </p:nvSpPr>
        <p:spPr>
          <a:xfrm rot="-5400000">
            <a:off x="-2095550" y="23235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1137" name="Google Shape;1137;p166"/>
          <p:cNvSpPr txBox="1">
            <a:spLocks noGrp="1"/>
          </p:cNvSpPr>
          <p:nvPr>
            <p:ph type="body" idx="1"/>
          </p:nvPr>
        </p:nvSpPr>
        <p:spPr>
          <a:xfrm>
            <a:off x="970925" y="1002400"/>
            <a:ext cx="7075800" cy="29997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sz="18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38" name="Google Shape;1138;p166"/>
          <p:cNvPicPr preferRelativeResize="0"/>
          <p:nvPr/>
        </p:nvPicPr>
        <p:blipFill>
          <a:blip r:embed="rId2">
            <a:alphaModFix/>
          </a:blip>
          <a:stretch>
            <a:fillRect/>
          </a:stretch>
        </p:blipFill>
        <p:spPr>
          <a:xfrm>
            <a:off x="8458200" y="4510722"/>
            <a:ext cx="538063" cy="538035"/>
          </a:xfrm>
          <a:prstGeom prst="rect">
            <a:avLst/>
          </a:prstGeom>
          <a:noFill/>
          <a:ln>
            <a:noFill/>
          </a:ln>
        </p:spPr>
      </p:pic>
      <p:sp>
        <p:nvSpPr>
          <p:cNvPr id="1139" name="Google Shape;1139;p166"/>
          <p:cNvSpPr txBox="1">
            <a:spLocks noGrp="1"/>
          </p:cNvSpPr>
          <p:nvPr>
            <p:ph type="title"/>
          </p:nvPr>
        </p:nvSpPr>
        <p:spPr>
          <a:xfrm>
            <a:off x="877825" y="216425"/>
            <a:ext cx="7493400" cy="572700"/>
          </a:xfrm>
          <a:prstGeom prst="rect">
            <a:avLst/>
          </a:prstGeom>
        </p:spPr>
        <p:txBody>
          <a:bodyPr spcFirstLastPara="1" wrap="square" lIns="91425" tIns="91425" rIns="91425" bIns="91425" anchor="t" anchorCtr="0"/>
          <a:lstStyle>
            <a:lvl1pPr lvl="0" rtl="0">
              <a:spcBef>
                <a:spcPts val="0"/>
              </a:spcBef>
              <a:spcAft>
                <a:spcPts val="0"/>
              </a:spcAft>
              <a:buClr>
                <a:srgbClr val="ED332F"/>
              </a:buClr>
              <a:buSzPts val="2400"/>
              <a:buFont typeface="Proxima Nova"/>
              <a:buNone/>
              <a:defRPr sz="2400" b="1">
                <a:solidFill>
                  <a:srgbClr val="ED332F"/>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1140" name="Google Shape;1140;p166"/>
          <p:cNvSpPr/>
          <p:nvPr/>
        </p:nvSpPr>
        <p:spPr>
          <a:xfrm>
            <a:off x="970915" y="745126"/>
            <a:ext cx="2802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1141"/>
        <p:cNvGrpSpPr/>
        <p:nvPr/>
      </p:nvGrpSpPr>
      <p:grpSpPr>
        <a:xfrm>
          <a:off x="0" y="0"/>
          <a:ext cx="0" cy="0"/>
          <a:chOff x="0" y="0"/>
          <a:chExt cx="0" cy="0"/>
        </a:xfrm>
      </p:grpSpPr>
      <p:sp>
        <p:nvSpPr>
          <p:cNvPr id="1142" name="Google Shape;1142;p167"/>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67"/>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1144" name="Google Shape;1144;p167"/>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145" name="Google Shape;1145;p167"/>
          <p:cNvPicPr preferRelativeResize="0"/>
          <p:nvPr/>
        </p:nvPicPr>
        <p:blipFill rotWithShape="1">
          <a:blip r:embed="rId2">
            <a:alphaModFix/>
          </a:blip>
          <a:srcRect/>
          <a:stretch/>
        </p:blipFill>
        <p:spPr>
          <a:xfrm>
            <a:off x="8469250" y="4793524"/>
            <a:ext cx="210019" cy="210019"/>
          </a:xfrm>
          <a:prstGeom prst="rect">
            <a:avLst/>
          </a:prstGeom>
          <a:noFill/>
          <a:ln>
            <a:noFill/>
          </a:ln>
        </p:spPr>
      </p:pic>
      <p:sp>
        <p:nvSpPr>
          <p:cNvPr id="1146" name="Google Shape;1146;p167"/>
          <p:cNvSpPr/>
          <p:nvPr/>
        </p:nvSpPr>
        <p:spPr>
          <a:xfrm>
            <a:off x="-500" y="1150"/>
            <a:ext cx="9144000" cy="5143500"/>
          </a:xfrm>
          <a:prstGeom prst="rect">
            <a:avLst/>
          </a:prstGeom>
          <a:solidFill>
            <a:srgbClr val="ED332F"/>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67"/>
          <p:cNvSpPr txBox="1">
            <a:spLocks noGrp="1"/>
          </p:cNvSpPr>
          <p:nvPr>
            <p:ph type="title"/>
          </p:nvPr>
        </p:nvSpPr>
        <p:spPr>
          <a:xfrm>
            <a:off x="605525" y="1937875"/>
            <a:ext cx="7327200" cy="681000"/>
          </a:xfrm>
          <a:prstGeom prst="rect">
            <a:avLst/>
          </a:prstGeom>
        </p:spPr>
        <p:txBody>
          <a:bodyPr spcFirstLastPara="1" wrap="square" lIns="91425" tIns="91425" rIns="91425" bIns="91425" anchor="t" anchorCtr="0"/>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1148" name="Google Shape;1148;p167"/>
          <p:cNvSpPr txBox="1">
            <a:spLocks noGrp="1"/>
          </p:cNvSpPr>
          <p:nvPr>
            <p:ph type="subTitle" idx="1"/>
          </p:nvPr>
        </p:nvSpPr>
        <p:spPr>
          <a:xfrm>
            <a:off x="605525" y="1536100"/>
            <a:ext cx="7457700" cy="4659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chemeClr val="lt1"/>
                </a:solidFill>
              </a:defRPr>
            </a:lvl1pPr>
            <a:lvl2pPr lvl="1" rtl="0">
              <a:spcBef>
                <a:spcPts val="1600"/>
              </a:spcBef>
              <a:spcAft>
                <a:spcPts val="0"/>
              </a:spcAft>
              <a:buNone/>
              <a:defRPr sz="1800">
                <a:solidFill>
                  <a:schemeClr val="lt1"/>
                </a:solidFill>
              </a:defRPr>
            </a:lvl2pPr>
            <a:lvl3pPr lvl="2" rtl="0">
              <a:spcBef>
                <a:spcPts val="1600"/>
              </a:spcBef>
              <a:spcAft>
                <a:spcPts val="0"/>
              </a:spcAft>
              <a:buNone/>
              <a:defRPr sz="1800">
                <a:solidFill>
                  <a:schemeClr val="lt1"/>
                </a:solidFill>
              </a:defRPr>
            </a:lvl3pPr>
            <a:lvl4pPr lvl="3" rtl="0">
              <a:spcBef>
                <a:spcPts val="1600"/>
              </a:spcBef>
              <a:spcAft>
                <a:spcPts val="0"/>
              </a:spcAft>
              <a:buNone/>
              <a:defRPr sz="1800">
                <a:solidFill>
                  <a:schemeClr val="lt1"/>
                </a:solidFill>
              </a:defRPr>
            </a:lvl4pPr>
            <a:lvl5pPr lvl="4" rtl="0">
              <a:spcBef>
                <a:spcPts val="1600"/>
              </a:spcBef>
              <a:spcAft>
                <a:spcPts val="0"/>
              </a:spcAft>
              <a:buNone/>
              <a:defRPr sz="1800">
                <a:solidFill>
                  <a:schemeClr val="lt1"/>
                </a:solidFill>
              </a:defRPr>
            </a:lvl5pPr>
            <a:lvl6pPr lvl="5" rtl="0">
              <a:spcBef>
                <a:spcPts val="1600"/>
              </a:spcBef>
              <a:spcAft>
                <a:spcPts val="0"/>
              </a:spcAft>
              <a:buNone/>
              <a:defRPr sz="1800">
                <a:solidFill>
                  <a:schemeClr val="lt1"/>
                </a:solidFill>
              </a:defRPr>
            </a:lvl6pPr>
            <a:lvl7pPr lvl="6" rtl="0">
              <a:spcBef>
                <a:spcPts val="1600"/>
              </a:spcBef>
              <a:spcAft>
                <a:spcPts val="0"/>
              </a:spcAft>
              <a:buNone/>
              <a:defRPr sz="1800">
                <a:solidFill>
                  <a:schemeClr val="lt1"/>
                </a:solidFill>
              </a:defRPr>
            </a:lvl7pPr>
            <a:lvl8pPr lvl="7" rtl="0">
              <a:spcBef>
                <a:spcPts val="1600"/>
              </a:spcBef>
              <a:spcAft>
                <a:spcPts val="0"/>
              </a:spcAft>
              <a:buNone/>
              <a:defRPr sz="1800">
                <a:solidFill>
                  <a:schemeClr val="lt1"/>
                </a:solidFill>
              </a:defRPr>
            </a:lvl8pPr>
            <a:lvl9pPr lvl="8" rtl="0">
              <a:spcBef>
                <a:spcPts val="1600"/>
              </a:spcBef>
              <a:spcAft>
                <a:spcPts val="1600"/>
              </a:spcAft>
              <a:buNone/>
              <a:defRPr sz="1800">
                <a:solidFill>
                  <a:schemeClr val="lt1"/>
                </a:solidFill>
              </a:defRPr>
            </a:lvl9pPr>
          </a:lstStyle>
          <a:p>
            <a:endParaRPr/>
          </a:p>
        </p:txBody>
      </p:sp>
      <p:pic>
        <p:nvPicPr>
          <p:cNvPr id="1149" name="Google Shape;1149;p167"/>
          <p:cNvPicPr preferRelativeResize="0"/>
          <p:nvPr/>
        </p:nvPicPr>
        <p:blipFill>
          <a:blip r:embed="rId3">
            <a:alphaModFix/>
          </a:blip>
          <a:stretch>
            <a:fillRect/>
          </a:stretch>
        </p:blipFill>
        <p:spPr>
          <a:xfrm>
            <a:off x="6108459" y="4392369"/>
            <a:ext cx="2465295" cy="465039"/>
          </a:xfrm>
          <a:prstGeom prst="rect">
            <a:avLst/>
          </a:prstGeom>
          <a:noFill/>
          <a:ln>
            <a:noFill/>
          </a:ln>
        </p:spPr>
      </p:pic>
      <p:sp>
        <p:nvSpPr>
          <p:cNvPr id="1150" name="Google Shape;1150;p167"/>
          <p:cNvSpPr/>
          <p:nvPr/>
        </p:nvSpPr>
        <p:spPr>
          <a:xfrm>
            <a:off x="701225" y="3585057"/>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losing Slide">
  <p:cSld name="CUSTOM_14">
    <p:spTree>
      <p:nvGrpSpPr>
        <p:cNvPr id="1" name="Shape 1151"/>
        <p:cNvGrpSpPr/>
        <p:nvPr/>
      </p:nvGrpSpPr>
      <p:grpSpPr>
        <a:xfrm>
          <a:off x="0" y="0"/>
          <a:ext cx="0" cy="0"/>
          <a:chOff x="0" y="0"/>
          <a:chExt cx="0" cy="0"/>
        </a:xfrm>
      </p:grpSpPr>
      <p:sp>
        <p:nvSpPr>
          <p:cNvPr id="1152" name="Google Shape;1152;p168"/>
          <p:cNvSpPr/>
          <p:nvPr/>
        </p:nvSpPr>
        <p:spPr>
          <a:xfrm>
            <a:off x="-500" y="1150"/>
            <a:ext cx="9144000" cy="5143500"/>
          </a:xfrm>
          <a:prstGeom prst="rect">
            <a:avLst/>
          </a:prstGeom>
          <a:solidFill>
            <a:srgbClr val="ED332F"/>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3" name="Google Shape;1153;p168"/>
          <p:cNvPicPr preferRelativeResize="0"/>
          <p:nvPr/>
        </p:nvPicPr>
        <p:blipFill>
          <a:blip r:embed="rId2">
            <a:alphaModFix/>
          </a:blip>
          <a:stretch>
            <a:fillRect/>
          </a:stretch>
        </p:blipFill>
        <p:spPr>
          <a:xfrm>
            <a:off x="3886400" y="1886175"/>
            <a:ext cx="1368818" cy="13687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Slide- SINGLE LINE">
  <p:cSld name="Thank You Slide_1_2">
    <p:spTree>
      <p:nvGrpSpPr>
        <p:cNvPr id="1" name="Shape 1154"/>
        <p:cNvGrpSpPr/>
        <p:nvPr/>
      </p:nvGrpSpPr>
      <p:grpSpPr>
        <a:xfrm>
          <a:off x="0" y="0"/>
          <a:ext cx="0" cy="0"/>
          <a:chOff x="0" y="0"/>
          <a:chExt cx="0" cy="0"/>
        </a:xfrm>
      </p:grpSpPr>
      <p:sp>
        <p:nvSpPr>
          <p:cNvPr id="1155" name="Google Shape;1155;p169"/>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69"/>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1157" name="Google Shape;1157;p169"/>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158" name="Google Shape;1158;p169"/>
          <p:cNvPicPr preferRelativeResize="0"/>
          <p:nvPr/>
        </p:nvPicPr>
        <p:blipFill rotWithShape="1">
          <a:blip r:embed="rId2">
            <a:alphaModFix/>
          </a:blip>
          <a:srcRect/>
          <a:stretch/>
        </p:blipFill>
        <p:spPr>
          <a:xfrm>
            <a:off x="8469250" y="4793524"/>
            <a:ext cx="210019" cy="210019"/>
          </a:xfrm>
          <a:prstGeom prst="rect">
            <a:avLst/>
          </a:prstGeom>
          <a:noFill/>
          <a:ln>
            <a:noFill/>
          </a:ln>
        </p:spPr>
      </p:pic>
      <p:sp>
        <p:nvSpPr>
          <p:cNvPr id="1159" name="Google Shape;1159;p169"/>
          <p:cNvSpPr/>
          <p:nvPr/>
        </p:nvSpPr>
        <p:spPr>
          <a:xfrm>
            <a:off x="-500" y="1150"/>
            <a:ext cx="9144000" cy="5143500"/>
          </a:xfrm>
          <a:prstGeom prst="rect">
            <a:avLst/>
          </a:prstGeom>
          <a:solidFill>
            <a:srgbClr val="ED332F"/>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69"/>
          <p:cNvSpPr txBox="1">
            <a:spLocks noGrp="1"/>
          </p:cNvSpPr>
          <p:nvPr>
            <p:ph type="title"/>
          </p:nvPr>
        </p:nvSpPr>
        <p:spPr>
          <a:xfrm>
            <a:off x="605525" y="1937875"/>
            <a:ext cx="7327200" cy="681000"/>
          </a:xfrm>
          <a:prstGeom prst="rect">
            <a:avLst/>
          </a:prstGeom>
        </p:spPr>
        <p:txBody>
          <a:bodyPr spcFirstLastPara="1" wrap="square" lIns="91425" tIns="91425" rIns="91425" bIns="91425" anchor="t" anchorCtr="0"/>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1161" name="Google Shape;1161;p169"/>
          <p:cNvSpPr txBox="1">
            <a:spLocks noGrp="1"/>
          </p:cNvSpPr>
          <p:nvPr>
            <p:ph type="subTitle" idx="1"/>
          </p:nvPr>
        </p:nvSpPr>
        <p:spPr>
          <a:xfrm>
            <a:off x="605525" y="1536100"/>
            <a:ext cx="7457700" cy="4659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chemeClr val="lt1"/>
                </a:solidFill>
              </a:defRPr>
            </a:lvl1pPr>
            <a:lvl2pPr lvl="1" rtl="0">
              <a:spcBef>
                <a:spcPts val="1600"/>
              </a:spcBef>
              <a:spcAft>
                <a:spcPts val="0"/>
              </a:spcAft>
              <a:buNone/>
              <a:defRPr sz="1800">
                <a:solidFill>
                  <a:schemeClr val="lt1"/>
                </a:solidFill>
              </a:defRPr>
            </a:lvl2pPr>
            <a:lvl3pPr lvl="2" rtl="0">
              <a:spcBef>
                <a:spcPts val="1600"/>
              </a:spcBef>
              <a:spcAft>
                <a:spcPts val="0"/>
              </a:spcAft>
              <a:buNone/>
              <a:defRPr sz="1800">
                <a:solidFill>
                  <a:schemeClr val="lt1"/>
                </a:solidFill>
              </a:defRPr>
            </a:lvl3pPr>
            <a:lvl4pPr lvl="3" rtl="0">
              <a:spcBef>
                <a:spcPts val="1600"/>
              </a:spcBef>
              <a:spcAft>
                <a:spcPts val="0"/>
              </a:spcAft>
              <a:buNone/>
              <a:defRPr sz="1800">
                <a:solidFill>
                  <a:schemeClr val="lt1"/>
                </a:solidFill>
              </a:defRPr>
            </a:lvl4pPr>
            <a:lvl5pPr lvl="4" rtl="0">
              <a:spcBef>
                <a:spcPts val="1600"/>
              </a:spcBef>
              <a:spcAft>
                <a:spcPts val="0"/>
              </a:spcAft>
              <a:buNone/>
              <a:defRPr sz="1800">
                <a:solidFill>
                  <a:schemeClr val="lt1"/>
                </a:solidFill>
              </a:defRPr>
            </a:lvl5pPr>
            <a:lvl6pPr lvl="5" rtl="0">
              <a:spcBef>
                <a:spcPts val="1600"/>
              </a:spcBef>
              <a:spcAft>
                <a:spcPts val="0"/>
              </a:spcAft>
              <a:buNone/>
              <a:defRPr sz="1800">
                <a:solidFill>
                  <a:schemeClr val="lt1"/>
                </a:solidFill>
              </a:defRPr>
            </a:lvl6pPr>
            <a:lvl7pPr lvl="6" rtl="0">
              <a:spcBef>
                <a:spcPts val="1600"/>
              </a:spcBef>
              <a:spcAft>
                <a:spcPts val="0"/>
              </a:spcAft>
              <a:buNone/>
              <a:defRPr sz="1800">
                <a:solidFill>
                  <a:schemeClr val="lt1"/>
                </a:solidFill>
              </a:defRPr>
            </a:lvl7pPr>
            <a:lvl8pPr lvl="7" rtl="0">
              <a:spcBef>
                <a:spcPts val="1600"/>
              </a:spcBef>
              <a:spcAft>
                <a:spcPts val="0"/>
              </a:spcAft>
              <a:buNone/>
              <a:defRPr sz="1800">
                <a:solidFill>
                  <a:schemeClr val="lt1"/>
                </a:solidFill>
              </a:defRPr>
            </a:lvl8pPr>
            <a:lvl9pPr lvl="8" rtl="0">
              <a:spcBef>
                <a:spcPts val="1600"/>
              </a:spcBef>
              <a:spcAft>
                <a:spcPts val="1600"/>
              </a:spcAft>
              <a:buNone/>
              <a:defRPr sz="1800">
                <a:solidFill>
                  <a:schemeClr val="lt1"/>
                </a:solidFill>
              </a:defRPr>
            </a:lvl9pPr>
          </a:lstStyle>
          <a:p>
            <a:endParaRPr/>
          </a:p>
        </p:txBody>
      </p:sp>
      <p:pic>
        <p:nvPicPr>
          <p:cNvPr id="1162" name="Google Shape;1162;p169"/>
          <p:cNvPicPr preferRelativeResize="0"/>
          <p:nvPr/>
        </p:nvPicPr>
        <p:blipFill>
          <a:blip r:embed="rId3">
            <a:alphaModFix/>
          </a:blip>
          <a:stretch>
            <a:fillRect/>
          </a:stretch>
        </p:blipFill>
        <p:spPr>
          <a:xfrm>
            <a:off x="6108459" y="4392369"/>
            <a:ext cx="2465295" cy="465039"/>
          </a:xfrm>
          <a:prstGeom prst="rect">
            <a:avLst/>
          </a:prstGeom>
          <a:noFill/>
          <a:ln>
            <a:noFill/>
          </a:ln>
        </p:spPr>
      </p:pic>
      <p:sp>
        <p:nvSpPr>
          <p:cNvPr id="1163" name="Google Shape;1163;p169"/>
          <p:cNvSpPr/>
          <p:nvPr/>
        </p:nvSpPr>
        <p:spPr>
          <a:xfrm>
            <a:off x="701225" y="2872932"/>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1164"/>
        <p:cNvGrpSpPr/>
        <p:nvPr/>
      </p:nvGrpSpPr>
      <p:grpSpPr>
        <a:xfrm>
          <a:off x="0" y="0"/>
          <a:ext cx="0" cy="0"/>
          <a:chOff x="0" y="0"/>
          <a:chExt cx="0" cy="0"/>
        </a:xfrm>
      </p:grpSpPr>
      <p:sp>
        <p:nvSpPr>
          <p:cNvPr id="1165" name="Google Shape;1165;p170"/>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70"/>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1167" name="Google Shape;1167;p170"/>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168" name="Google Shape;1168;p170"/>
          <p:cNvPicPr preferRelativeResize="0"/>
          <p:nvPr/>
        </p:nvPicPr>
        <p:blipFill rotWithShape="1">
          <a:blip r:embed="rId2">
            <a:alphaModFix/>
          </a:blip>
          <a:srcRect/>
          <a:stretch/>
        </p:blipFill>
        <p:spPr>
          <a:xfrm>
            <a:off x="8469250" y="4793524"/>
            <a:ext cx="210019" cy="210019"/>
          </a:xfrm>
          <a:prstGeom prst="rect">
            <a:avLst/>
          </a:prstGeom>
          <a:noFill/>
          <a:ln>
            <a:noFill/>
          </a:ln>
        </p:spPr>
      </p:pic>
      <p:sp>
        <p:nvSpPr>
          <p:cNvPr id="1169" name="Google Shape;1169;p170"/>
          <p:cNvSpPr/>
          <p:nvPr/>
        </p:nvSpPr>
        <p:spPr>
          <a:xfrm>
            <a:off x="-500" y="1150"/>
            <a:ext cx="9144000" cy="5143500"/>
          </a:xfrm>
          <a:prstGeom prst="rect">
            <a:avLst/>
          </a:prstGeom>
          <a:solidFill>
            <a:schemeClr val="accent5"/>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70"/>
          <p:cNvSpPr txBox="1">
            <a:spLocks noGrp="1"/>
          </p:cNvSpPr>
          <p:nvPr>
            <p:ph type="title"/>
          </p:nvPr>
        </p:nvSpPr>
        <p:spPr>
          <a:xfrm>
            <a:off x="605525" y="1910187"/>
            <a:ext cx="7327200" cy="681000"/>
          </a:xfrm>
          <a:prstGeom prst="rect">
            <a:avLst/>
          </a:prstGeom>
        </p:spPr>
        <p:txBody>
          <a:bodyPr spcFirstLastPara="1" wrap="square" lIns="91425" tIns="91425" rIns="91425" bIns="91425" anchor="t" anchorCtr="0"/>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1171" name="Google Shape;1171;p170"/>
          <p:cNvSpPr txBox="1">
            <a:spLocks noGrp="1"/>
          </p:cNvSpPr>
          <p:nvPr>
            <p:ph type="subTitle" idx="1"/>
          </p:nvPr>
        </p:nvSpPr>
        <p:spPr>
          <a:xfrm>
            <a:off x="605525" y="1508413"/>
            <a:ext cx="7457700" cy="4659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chemeClr val="lt1"/>
                </a:solidFill>
              </a:defRPr>
            </a:lvl1pPr>
            <a:lvl2pPr lvl="1" rtl="0">
              <a:spcBef>
                <a:spcPts val="1600"/>
              </a:spcBef>
              <a:spcAft>
                <a:spcPts val="0"/>
              </a:spcAft>
              <a:buNone/>
              <a:defRPr sz="1800">
                <a:solidFill>
                  <a:schemeClr val="lt1"/>
                </a:solidFill>
              </a:defRPr>
            </a:lvl2pPr>
            <a:lvl3pPr lvl="2" rtl="0">
              <a:spcBef>
                <a:spcPts val="1600"/>
              </a:spcBef>
              <a:spcAft>
                <a:spcPts val="0"/>
              </a:spcAft>
              <a:buNone/>
              <a:defRPr sz="1800">
                <a:solidFill>
                  <a:schemeClr val="lt1"/>
                </a:solidFill>
              </a:defRPr>
            </a:lvl3pPr>
            <a:lvl4pPr lvl="3" rtl="0">
              <a:spcBef>
                <a:spcPts val="1600"/>
              </a:spcBef>
              <a:spcAft>
                <a:spcPts val="0"/>
              </a:spcAft>
              <a:buNone/>
              <a:defRPr sz="1800">
                <a:solidFill>
                  <a:schemeClr val="lt1"/>
                </a:solidFill>
              </a:defRPr>
            </a:lvl4pPr>
            <a:lvl5pPr lvl="4" rtl="0">
              <a:spcBef>
                <a:spcPts val="1600"/>
              </a:spcBef>
              <a:spcAft>
                <a:spcPts val="0"/>
              </a:spcAft>
              <a:buNone/>
              <a:defRPr sz="1800">
                <a:solidFill>
                  <a:schemeClr val="lt1"/>
                </a:solidFill>
              </a:defRPr>
            </a:lvl5pPr>
            <a:lvl6pPr lvl="5" rtl="0">
              <a:spcBef>
                <a:spcPts val="1600"/>
              </a:spcBef>
              <a:spcAft>
                <a:spcPts val="0"/>
              </a:spcAft>
              <a:buNone/>
              <a:defRPr sz="1800">
                <a:solidFill>
                  <a:schemeClr val="lt1"/>
                </a:solidFill>
              </a:defRPr>
            </a:lvl6pPr>
            <a:lvl7pPr lvl="6" rtl="0">
              <a:spcBef>
                <a:spcPts val="1600"/>
              </a:spcBef>
              <a:spcAft>
                <a:spcPts val="0"/>
              </a:spcAft>
              <a:buNone/>
              <a:defRPr sz="1800">
                <a:solidFill>
                  <a:schemeClr val="lt1"/>
                </a:solidFill>
              </a:defRPr>
            </a:lvl7pPr>
            <a:lvl8pPr lvl="7" rtl="0">
              <a:spcBef>
                <a:spcPts val="1600"/>
              </a:spcBef>
              <a:spcAft>
                <a:spcPts val="0"/>
              </a:spcAft>
              <a:buNone/>
              <a:defRPr sz="1800">
                <a:solidFill>
                  <a:schemeClr val="lt1"/>
                </a:solidFill>
              </a:defRPr>
            </a:lvl8pPr>
            <a:lvl9pPr lvl="8" rtl="0">
              <a:spcBef>
                <a:spcPts val="1600"/>
              </a:spcBef>
              <a:spcAft>
                <a:spcPts val="1600"/>
              </a:spcAft>
              <a:buNone/>
              <a:defRPr sz="1800">
                <a:solidFill>
                  <a:schemeClr val="lt1"/>
                </a:solidFill>
              </a:defRPr>
            </a:lvl9pPr>
          </a:lstStyle>
          <a:p>
            <a:endParaRPr/>
          </a:p>
        </p:txBody>
      </p:sp>
      <p:sp>
        <p:nvSpPr>
          <p:cNvPr id="1172" name="Google Shape;1172;p170"/>
          <p:cNvSpPr/>
          <p:nvPr/>
        </p:nvSpPr>
        <p:spPr>
          <a:xfrm>
            <a:off x="701225" y="359859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1173" name="Google Shape;1173;p170" descr="GA-Cog-900.png"/>
          <p:cNvPicPr preferRelativeResize="0"/>
          <p:nvPr/>
        </p:nvPicPr>
        <p:blipFill>
          <a:blip r:embed="rId3">
            <a:alphaModFix/>
          </a:blip>
          <a:stretch>
            <a:fillRect/>
          </a:stretch>
        </p:blipFill>
        <p:spPr>
          <a:xfrm>
            <a:off x="8458200" y="4622450"/>
            <a:ext cx="314955" cy="31495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Divider Slide- SINGLE LINE">
  <p:cSld name="Thank You Slide_1_1_1">
    <p:spTree>
      <p:nvGrpSpPr>
        <p:cNvPr id="1" name="Shape 1174"/>
        <p:cNvGrpSpPr/>
        <p:nvPr/>
      </p:nvGrpSpPr>
      <p:grpSpPr>
        <a:xfrm>
          <a:off x="0" y="0"/>
          <a:ext cx="0" cy="0"/>
          <a:chOff x="0" y="0"/>
          <a:chExt cx="0" cy="0"/>
        </a:xfrm>
      </p:grpSpPr>
      <p:sp>
        <p:nvSpPr>
          <p:cNvPr id="1175" name="Google Shape;1175;p171"/>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71"/>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1177" name="Google Shape;1177;p171"/>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178" name="Google Shape;1178;p171"/>
          <p:cNvPicPr preferRelativeResize="0"/>
          <p:nvPr/>
        </p:nvPicPr>
        <p:blipFill rotWithShape="1">
          <a:blip r:embed="rId2">
            <a:alphaModFix/>
          </a:blip>
          <a:srcRect/>
          <a:stretch/>
        </p:blipFill>
        <p:spPr>
          <a:xfrm>
            <a:off x="8469250" y="4793524"/>
            <a:ext cx="210019" cy="210019"/>
          </a:xfrm>
          <a:prstGeom prst="rect">
            <a:avLst/>
          </a:prstGeom>
          <a:noFill/>
          <a:ln>
            <a:noFill/>
          </a:ln>
        </p:spPr>
      </p:pic>
      <p:sp>
        <p:nvSpPr>
          <p:cNvPr id="1179" name="Google Shape;1179;p171"/>
          <p:cNvSpPr/>
          <p:nvPr/>
        </p:nvSpPr>
        <p:spPr>
          <a:xfrm>
            <a:off x="-500" y="1150"/>
            <a:ext cx="9144000" cy="5143500"/>
          </a:xfrm>
          <a:prstGeom prst="rect">
            <a:avLst/>
          </a:prstGeom>
          <a:solidFill>
            <a:schemeClr val="accent5"/>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71"/>
          <p:cNvSpPr txBox="1">
            <a:spLocks noGrp="1"/>
          </p:cNvSpPr>
          <p:nvPr>
            <p:ph type="title"/>
          </p:nvPr>
        </p:nvSpPr>
        <p:spPr>
          <a:xfrm>
            <a:off x="605525" y="1910187"/>
            <a:ext cx="7327200" cy="681000"/>
          </a:xfrm>
          <a:prstGeom prst="rect">
            <a:avLst/>
          </a:prstGeom>
        </p:spPr>
        <p:txBody>
          <a:bodyPr spcFirstLastPara="1" wrap="square" lIns="91425" tIns="91425" rIns="91425" bIns="91425" anchor="t" anchorCtr="0"/>
          <a:lstStyle>
            <a:lvl1pPr lvl="0" rtl="0">
              <a:spcBef>
                <a:spcPts val="0"/>
              </a:spcBef>
              <a:spcAft>
                <a:spcPts val="0"/>
              </a:spcAft>
              <a:buNone/>
              <a:defRPr sz="48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1181" name="Google Shape;1181;p171"/>
          <p:cNvSpPr txBox="1">
            <a:spLocks noGrp="1"/>
          </p:cNvSpPr>
          <p:nvPr>
            <p:ph type="subTitle" idx="1"/>
          </p:nvPr>
        </p:nvSpPr>
        <p:spPr>
          <a:xfrm>
            <a:off x="605525" y="1508413"/>
            <a:ext cx="7457700" cy="4659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chemeClr val="lt1"/>
                </a:solidFill>
              </a:defRPr>
            </a:lvl1pPr>
            <a:lvl2pPr lvl="1" rtl="0">
              <a:spcBef>
                <a:spcPts val="1600"/>
              </a:spcBef>
              <a:spcAft>
                <a:spcPts val="0"/>
              </a:spcAft>
              <a:buNone/>
              <a:defRPr sz="1800">
                <a:solidFill>
                  <a:schemeClr val="lt1"/>
                </a:solidFill>
              </a:defRPr>
            </a:lvl2pPr>
            <a:lvl3pPr lvl="2" rtl="0">
              <a:spcBef>
                <a:spcPts val="1600"/>
              </a:spcBef>
              <a:spcAft>
                <a:spcPts val="0"/>
              </a:spcAft>
              <a:buNone/>
              <a:defRPr sz="1800">
                <a:solidFill>
                  <a:schemeClr val="lt1"/>
                </a:solidFill>
              </a:defRPr>
            </a:lvl3pPr>
            <a:lvl4pPr lvl="3" rtl="0">
              <a:spcBef>
                <a:spcPts val="1600"/>
              </a:spcBef>
              <a:spcAft>
                <a:spcPts val="0"/>
              </a:spcAft>
              <a:buNone/>
              <a:defRPr sz="1800">
                <a:solidFill>
                  <a:schemeClr val="lt1"/>
                </a:solidFill>
              </a:defRPr>
            </a:lvl4pPr>
            <a:lvl5pPr lvl="4" rtl="0">
              <a:spcBef>
                <a:spcPts val="1600"/>
              </a:spcBef>
              <a:spcAft>
                <a:spcPts val="0"/>
              </a:spcAft>
              <a:buNone/>
              <a:defRPr sz="1800">
                <a:solidFill>
                  <a:schemeClr val="lt1"/>
                </a:solidFill>
              </a:defRPr>
            </a:lvl5pPr>
            <a:lvl6pPr lvl="5" rtl="0">
              <a:spcBef>
                <a:spcPts val="1600"/>
              </a:spcBef>
              <a:spcAft>
                <a:spcPts val="0"/>
              </a:spcAft>
              <a:buNone/>
              <a:defRPr sz="1800">
                <a:solidFill>
                  <a:schemeClr val="lt1"/>
                </a:solidFill>
              </a:defRPr>
            </a:lvl6pPr>
            <a:lvl7pPr lvl="6" rtl="0">
              <a:spcBef>
                <a:spcPts val="1600"/>
              </a:spcBef>
              <a:spcAft>
                <a:spcPts val="0"/>
              </a:spcAft>
              <a:buNone/>
              <a:defRPr sz="1800">
                <a:solidFill>
                  <a:schemeClr val="lt1"/>
                </a:solidFill>
              </a:defRPr>
            </a:lvl7pPr>
            <a:lvl8pPr lvl="7" rtl="0">
              <a:spcBef>
                <a:spcPts val="1600"/>
              </a:spcBef>
              <a:spcAft>
                <a:spcPts val="0"/>
              </a:spcAft>
              <a:buNone/>
              <a:defRPr sz="1800">
                <a:solidFill>
                  <a:schemeClr val="lt1"/>
                </a:solidFill>
              </a:defRPr>
            </a:lvl8pPr>
            <a:lvl9pPr lvl="8" rtl="0">
              <a:spcBef>
                <a:spcPts val="1600"/>
              </a:spcBef>
              <a:spcAft>
                <a:spcPts val="1600"/>
              </a:spcAft>
              <a:buNone/>
              <a:defRPr sz="1800">
                <a:solidFill>
                  <a:schemeClr val="lt1"/>
                </a:solidFill>
              </a:defRPr>
            </a:lvl9pPr>
          </a:lstStyle>
          <a:p>
            <a:endParaRPr/>
          </a:p>
        </p:txBody>
      </p:sp>
      <p:sp>
        <p:nvSpPr>
          <p:cNvPr id="1182" name="Google Shape;1182;p171"/>
          <p:cNvSpPr/>
          <p:nvPr/>
        </p:nvSpPr>
        <p:spPr>
          <a:xfrm>
            <a:off x="701225" y="288647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1183" name="Google Shape;1183;p171" descr="GA-Cog-900.png"/>
          <p:cNvPicPr preferRelativeResize="0"/>
          <p:nvPr/>
        </p:nvPicPr>
        <p:blipFill>
          <a:blip r:embed="rId3">
            <a:alphaModFix/>
          </a:blip>
          <a:stretch>
            <a:fillRect/>
          </a:stretch>
        </p:blipFill>
        <p:spPr>
          <a:xfrm>
            <a:off x="8458200" y="4622450"/>
            <a:ext cx="314955" cy="31495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Blank">
  <p:cSld name="CUSTOM_8_1">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7"/>
          <p:cNvSpPr/>
          <p:nvPr/>
        </p:nvSpPr>
        <p:spPr>
          <a:xfrm>
            <a:off x="90225" y="4502825"/>
            <a:ext cx="2454300" cy="55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txBox="1">
            <a:spLocks noGrp="1"/>
          </p:cNvSpPr>
          <p:nvPr>
            <p:ph type="sldNum" idx="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1184"/>
        <p:cNvGrpSpPr/>
        <p:nvPr/>
      </p:nvGrpSpPr>
      <p:grpSpPr>
        <a:xfrm>
          <a:off x="0" y="0"/>
          <a:ext cx="0" cy="0"/>
          <a:chOff x="0" y="0"/>
          <a:chExt cx="0" cy="0"/>
        </a:xfrm>
      </p:grpSpPr>
      <p:sp>
        <p:nvSpPr>
          <p:cNvPr id="1185" name="Google Shape;1185;p172"/>
          <p:cNvSpPr txBox="1">
            <a:spLocks noGrp="1"/>
          </p:cNvSpPr>
          <p:nvPr>
            <p:ph type="title"/>
          </p:nvPr>
        </p:nvSpPr>
        <p:spPr>
          <a:xfrm>
            <a:off x="582175" y="223675"/>
            <a:ext cx="81741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86" name="Google Shape;1186;p172"/>
          <p:cNvSpPr txBox="1">
            <a:spLocks noGrp="1"/>
          </p:cNvSpPr>
          <p:nvPr>
            <p:ph type="body" idx="1"/>
          </p:nvPr>
        </p:nvSpPr>
        <p:spPr>
          <a:xfrm>
            <a:off x="685800" y="975550"/>
            <a:ext cx="7772400" cy="2943300"/>
          </a:xfrm>
          <a:prstGeom prst="rect">
            <a:avLst/>
          </a:prstGeom>
          <a:ln>
            <a:noFill/>
          </a:ln>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87" name="Google Shape;1187;p172"/>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pic>
        <p:nvPicPr>
          <p:cNvPr id="1188" name="Google Shape;1188;p172"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189" name="Google Shape;1189;p172"/>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432">
          <p15:clr>
            <a:srgbClr val="F9AD4C"/>
          </p15:clr>
        </p15:guide>
        <p15:guide id="4" pos="532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 Image">
  <p:cSld name="CUSTOM_1_1">
    <p:spTree>
      <p:nvGrpSpPr>
        <p:cNvPr id="1" name="Shape 1190"/>
        <p:cNvGrpSpPr/>
        <p:nvPr/>
      </p:nvGrpSpPr>
      <p:grpSpPr>
        <a:xfrm>
          <a:off x="0" y="0"/>
          <a:ext cx="0" cy="0"/>
          <a:chOff x="0" y="0"/>
          <a:chExt cx="0" cy="0"/>
        </a:xfrm>
      </p:grpSpPr>
      <p:sp>
        <p:nvSpPr>
          <p:cNvPr id="1191" name="Google Shape;1191;p173"/>
          <p:cNvSpPr txBox="1">
            <a:spLocks noGrp="1"/>
          </p:cNvSpPr>
          <p:nvPr>
            <p:ph type="title"/>
          </p:nvPr>
        </p:nvSpPr>
        <p:spPr>
          <a:xfrm>
            <a:off x="582175" y="223675"/>
            <a:ext cx="81741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92" name="Google Shape;1192;p173"/>
          <p:cNvSpPr txBox="1">
            <a:spLocks noGrp="1"/>
          </p:cNvSpPr>
          <p:nvPr>
            <p:ph type="body" idx="1"/>
          </p:nvPr>
        </p:nvSpPr>
        <p:spPr>
          <a:xfrm>
            <a:off x="685800" y="1261875"/>
            <a:ext cx="3886200" cy="2657100"/>
          </a:xfrm>
          <a:prstGeom prst="rect">
            <a:avLst/>
          </a:prstGeom>
          <a:ln>
            <a:noFill/>
          </a:ln>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93" name="Google Shape;1193;p173"/>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pic>
        <p:nvPicPr>
          <p:cNvPr id="1194" name="Google Shape;1194;p173"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195" name="Google Shape;1195;p173"/>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432">
          <p15:clr>
            <a:srgbClr val="F9AD4C"/>
          </p15:clr>
        </p15:guide>
        <p15:guide id="4" pos="532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ext + Image Right">
  <p:cSld name="CUSTOM_1_1_1">
    <p:spTree>
      <p:nvGrpSpPr>
        <p:cNvPr id="1" name="Shape 1196"/>
        <p:cNvGrpSpPr/>
        <p:nvPr/>
      </p:nvGrpSpPr>
      <p:grpSpPr>
        <a:xfrm>
          <a:off x="0" y="0"/>
          <a:ext cx="0" cy="0"/>
          <a:chOff x="0" y="0"/>
          <a:chExt cx="0" cy="0"/>
        </a:xfrm>
      </p:grpSpPr>
      <p:sp>
        <p:nvSpPr>
          <p:cNvPr id="1197" name="Google Shape;1197;p174"/>
          <p:cNvSpPr txBox="1">
            <a:spLocks noGrp="1"/>
          </p:cNvSpPr>
          <p:nvPr>
            <p:ph type="title"/>
          </p:nvPr>
        </p:nvSpPr>
        <p:spPr>
          <a:xfrm>
            <a:off x="582175" y="223675"/>
            <a:ext cx="81741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98" name="Google Shape;1198;p174"/>
          <p:cNvSpPr txBox="1">
            <a:spLocks noGrp="1"/>
          </p:cNvSpPr>
          <p:nvPr>
            <p:ph type="body" idx="1"/>
          </p:nvPr>
        </p:nvSpPr>
        <p:spPr>
          <a:xfrm>
            <a:off x="4405525" y="1261875"/>
            <a:ext cx="3886200" cy="2657100"/>
          </a:xfrm>
          <a:prstGeom prst="rect">
            <a:avLst/>
          </a:prstGeom>
          <a:ln>
            <a:noFill/>
          </a:ln>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99" name="Google Shape;1199;p174"/>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pic>
        <p:nvPicPr>
          <p:cNvPr id="1200" name="Google Shape;1200;p174"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201" name="Google Shape;1201;p174"/>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432">
          <p15:clr>
            <a:srgbClr val="F9AD4C"/>
          </p15:clr>
        </p15:guide>
        <p15:guide id="4" pos="532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Blank">
  <p:cSld name="CUSTOM_8_1">
    <p:spTree>
      <p:nvGrpSpPr>
        <p:cNvPr id="1" name="Shape 1202"/>
        <p:cNvGrpSpPr/>
        <p:nvPr/>
      </p:nvGrpSpPr>
      <p:grpSpPr>
        <a:xfrm>
          <a:off x="0" y="0"/>
          <a:ext cx="0" cy="0"/>
          <a:chOff x="0" y="0"/>
          <a:chExt cx="0" cy="0"/>
        </a:xfrm>
      </p:grpSpPr>
      <p:sp>
        <p:nvSpPr>
          <p:cNvPr id="1203" name="Google Shape;1203;p175"/>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204" name="Google Shape;1204;p175"/>
          <p:cNvSpPr/>
          <p:nvPr/>
        </p:nvSpPr>
        <p:spPr>
          <a:xfrm>
            <a:off x="90225" y="4502825"/>
            <a:ext cx="2454300" cy="55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5" name="Google Shape;1205;p175"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206" name="Google Shape;1206;p175"/>
          <p:cNvSpPr txBox="1">
            <a:spLocks noGrp="1"/>
          </p:cNvSpPr>
          <p:nvPr>
            <p:ph type="sldNum" idx="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Quote ">
  <p:cSld name="CUSTOM_4">
    <p:spTree>
      <p:nvGrpSpPr>
        <p:cNvPr id="1" name="Shape 1207"/>
        <p:cNvGrpSpPr/>
        <p:nvPr/>
      </p:nvGrpSpPr>
      <p:grpSpPr>
        <a:xfrm>
          <a:off x="0" y="0"/>
          <a:ext cx="0" cy="0"/>
          <a:chOff x="0" y="0"/>
          <a:chExt cx="0" cy="0"/>
        </a:xfrm>
      </p:grpSpPr>
      <p:cxnSp>
        <p:nvCxnSpPr>
          <p:cNvPr id="1208" name="Google Shape;1208;p176"/>
          <p:cNvCxnSpPr/>
          <p:nvPr/>
        </p:nvCxnSpPr>
        <p:spPr>
          <a:xfrm>
            <a:off x="1399725" y="1671400"/>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1209" name="Google Shape;1209;p176"/>
          <p:cNvCxnSpPr/>
          <p:nvPr/>
        </p:nvCxnSpPr>
        <p:spPr>
          <a:xfrm>
            <a:off x="4913975" y="1671400"/>
            <a:ext cx="2638200" cy="0"/>
          </a:xfrm>
          <a:prstGeom prst="straightConnector1">
            <a:avLst/>
          </a:prstGeom>
          <a:noFill/>
          <a:ln w="9525" cap="flat" cmpd="sng">
            <a:solidFill>
              <a:srgbClr val="E41A23"/>
            </a:solidFill>
            <a:prstDash val="solid"/>
            <a:round/>
            <a:headEnd type="none" w="med" len="med"/>
            <a:tailEnd type="none" w="med" len="med"/>
          </a:ln>
        </p:spPr>
      </p:cxnSp>
      <p:sp>
        <p:nvSpPr>
          <p:cNvPr id="1210" name="Google Shape;1210;p176"/>
          <p:cNvSpPr txBox="1"/>
          <p:nvPr/>
        </p:nvSpPr>
        <p:spPr>
          <a:xfrm>
            <a:off x="4057900" y="1210000"/>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accent5"/>
                </a:solidFill>
                <a:latin typeface="Proxima Nova"/>
                <a:ea typeface="Proxima Nova"/>
                <a:cs typeface="Proxima Nova"/>
                <a:sym typeface="Proxima Nova"/>
              </a:rPr>
              <a:t>“</a:t>
            </a:r>
            <a:endParaRPr sz="7200">
              <a:solidFill>
                <a:schemeClr val="accent5"/>
              </a:solidFill>
              <a:latin typeface="Proxima Nova"/>
              <a:ea typeface="Proxima Nova"/>
              <a:cs typeface="Proxima Nova"/>
              <a:sym typeface="Proxima Nova"/>
            </a:endParaRPr>
          </a:p>
        </p:txBody>
      </p:sp>
      <p:sp>
        <p:nvSpPr>
          <p:cNvPr id="1211" name="Google Shape;1211;p176"/>
          <p:cNvSpPr txBox="1">
            <a:spLocks noGrp="1"/>
          </p:cNvSpPr>
          <p:nvPr>
            <p:ph type="title"/>
          </p:nvPr>
        </p:nvSpPr>
        <p:spPr>
          <a:xfrm>
            <a:off x="1403050" y="1936725"/>
            <a:ext cx="6149100" cy="1282200"/>
          </a:xfrm>
          <a:prstGeom prst="rect">
            <a:avLst/>
          </a:prstGeom>
        </p:spPr>
        <p:txBody>
          <a:bodyPr spcFirstLastPara="1" wrap="square" lIns="91425" tIns="91425" rIns="91425" bIns="91425" anchor="t" anchorCtr="0"/>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2" name="Google Shape;1212;p176"/>
          <p:cNvSpPr txBox="1">
            <a:spLocks noGrp="1"/>
          </p:cNvSpPr>
          <p:nvPr>
            <p:ph type="subTitle" idx="1"/>
          </p:nvPr>
        </p:nvSpPr>
        <p:spPr>
          <a:xfrm>
            <a:off x="2249725" y="3194631"/>
            <a:ext cx="4539600" cy="556500"/>
          </a:xfrm>
          <a:prstGeom prst="rect">
            <a:avLst/>
          </a:prstGeom>
        </p:spPr>
        <p:txBody>
          <a:bodyPr spcFirstLastPara="1" wrap="square" lIns="91425" tIns="91425" rIns="91425" bIns="91425" anchor="t" anchorCtr="0"/>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a:solidFill>
                  <a:srgbClr val="E51B24"/>
                </a:solidFill>
              </a:defRPr>
            </a:lvl2pPr>
            <a:lvl3pPr lvl="2" algn="ctr" rtl="0">
              <a:spcBef>
                <a:spcPts val="1600"/>
              </a:spcBef>
              <a:spcAft>
                <a:spcPts val="0"/>
              </a:spcAft>
              <a:buNone/>
              <a:defRPr>
                <a:solidFill>
                  <a:srgbClr val="E51B24"/>
                </a:solidFill>
              </a:defRPr>
            </a:lvl3pPr>
            <a:lvl4pPr lvl="3" algn="ctr" rtl="0">
              <a:spcBef>
                <a:spcPts val="1600"/>
              </a:spcBef>
              <a:spcAft>
                <a:spcPts val="0"/>
              </a:spcAft>
              <a:buNone/>
              <a:defRPr>
                <a:solidFill>
                  <a:srgbClr val="E51B24"/>
                </a:solidFill>
              </a:defRPr>
            </a:lvl4pPr>
            <a:lvl5pPr lvl="4" algn="ctr" rtl="0">
              <a:spcBef>
                <a:spcPts val="1600"/>
              </a:spcBef>
              <a:spcAft>
                <a:spcPts val="0"/>
              </a:spcAft>
              <a:buNone/>
              <a:defRPr>
                <a:solidFill>
                  <a:srgbClr val="E51B24"/>
                </a:solidFill>
              </a:defRPr>
            </a:lvl5pPr>
            <a:lvl6pPr lvl="5" algn="ctr" rtl="0">
              <a:spcBef>
                <a:spcPts val="1600"/>
              </a:spcBef>
              <a:spcAft>
                <a:spcPts val="0"/>
              </a:spcAft>
              <a:buNone/>
              <a:defRPr>
                <a:solidFill>
                  <a:srgbClr val="E51B24"/>
                </a:solidFill>
              </a:defRPr>
            </a:lvl6pPr>
            <a:lvl7pPr lvl="6" algn="ctr" rtl="0">
              <a:spcBef>
                <a:spcPts val="1600"/>
              </a:spcBef>
              <a:spcAft>
                <a:spcPts val="0"/>
              </a:spcAft>
              <a:buNone/>
              <a:defRPr>
                <a:solidFill>
                  <a:srgbClr val="E51B24"/>
                </a:solidFill>
              </a:defRPr>
            </a:lvl7pPr>
            <a:lvl8pPr lvl="7" algn="ctr" rtl="0">
              <a:spcBef>
                <a:spcPts val="1600"/>
              </a:spcBef>
              <a:spcAft>
                <a:spcPts val="0"/>
              </a:spcAft>
              <a:buNone/>
              <a:defRPr>
                <a:solidFill>
                  <a:srgbClr val="E51B24"/>
                </a:solidFill>
              </a:defRPr>
            </a:lvl8pPr>
            <a:lvl9pPr lvl="8" algn="ctr" rtl="0">
              <a:spcBef>
                <a:spcPts val="1600"/>
              </a:spcBef>
              <a:spcAft>
                <a:spcPts val="1600"/>
              </a:spcAft>
              <a:buNone/>
              <a:defRPr>
                <a:solidFill>
                  <a:srgbClr val="E51B24"/>
                </a:solidFill>
              </a:defRPr>
            </a:lvl9pPr>
          </a:lstStyle>
          <a:p>
            <a:endParaRPr/>
          </a:p>
        </p:txBody>
      </p:sp>
      <p:pic>
        <p:nvPicPr>
          <p:cNvPr id="1213" name="Google Shape;1213;p176"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214" name="Google Shape;1214;p176"/>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 Title Only">
  <p:cSld name="CUSTOM_6">
    <p:spTree>
      <p:nvGrpSpPr>
        <p:cNvPr id="1" name="Shape 1215"/>
        <p:cNvGrpSpPr/>
        <p:nvPr/>
      </p:nvGrpSpPr>
      <p:grpSpPr>
        <a:xfrm>
          <a:off x="0" y="0"/>
          <a:ext cx="0" cy="0"/>
          <a:chOff x="0" y="0"/>
          <a:chExt cx="0" cy="0"/>
        </a:xfrm>
      </p:grpSpPr>
      <p:sp>
        <p:nvSpPr>
          <p:cNvPr id="1216" name="Google Shape;1216;p177"/>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17" name="Google Shape;1217;p177"/>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18" name="Google Shape;1218;p177" descr="GA-Cog-900.png"/>
          <p:cNvPicPr preferRelativeResize="0"/>
          <p:nvPr/>
        </p:nvPicPr>
        <p:blipFill>
          <a:blip r:embed="rId2">
            <a:alphaModFix/>
          </a:blip>
          <a:stretch>
            <a:fillRect/>
          </a:stretch>
        </p:blipFill>
        <p:spPr>
          <a:xfrm>
            <a:off x="8458200" y="4622450"/>
            <a:ext cx="314955" cy="314955"/>
          </a:xfrm>
          <a:prstGeom prst="rect">
            <a:avLst/>
          </a:prstGeom>
          <a:noFill/>
          <a:ln>
            <a:noFill/>
          </a:ln>
        </p:spPr>
      </p:pic>
      <p:sp>
        <p:nvSpPr>
          <p:cNvPr id="1219" name="Google Shape;1219;p177"/>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20" name="Google Shape;1220;p177"/>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 Red Color Block ">
  <p:cSld name="CUSTOM_6_1">
    <p:spTree>
      <p:nvGrpSpPr>
        <p:cNvPr id="1" name="Shape 1221"/>
        <p:cNvGrpSpPr/>
        <p:nvPr/>
      </p:nvGrpSpPr>
      <p:grpSpPr>
        <a:xfrm>
          <a:off x="0" y="0"/>
          <a:ext cx="0" cy="0"/>
          <a:chOff x="0" y="0"/>
          <a:chExt cx="0" cy="0"/>
        </a:xfrm>
      </p:grpSpPr>
      <p:sp>
        <p:nvSpPr>
          <p:cNvPr id="1222" name="Google Shape;1222;p178"/>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23" name="Google Shape;1223;p178"/>
          <p:cNvSpPr txBox="1"/>
          <p:nvPr/>
        </p:nvSpPr>
        <p:spPr>
          <a:xfrm>
            <a:off x="685800" y="1106825"/>
            <a:ext cx="38862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4" name="Google Shape;1224;p178"/>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25" name="Google Shape;1225;p178"/>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
        <p:nvSpPr>
          <p:cNvPr id="1226" name="Google Shape;1226;p178"/>
          <p:cNvSpPr/>
          <p:nvPr/>
        </p:nvSpPr>
        <p:spPr>
          <a:xfrm>
            <a:off x="6275584" y="-35"/>
            <a:ext cx="2868300" cy="51435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1227" name="Google Shape;1227;p178"/>
          <p:cNvPicPr preferRelativeResize="0"/>
          <p:nvPr/>
        </p:nvPicPr>
        <p:blipFill>
          <a:blip r:embed="rId2">
            <a:alphaModFix/>
          </a:blip>
          <a:stretch>
            <a:fillRect/>
          </a:stretch>
        </p:blipFill>
        <p:spPr>
          <a:xfrm>
            <a:off x="8317650" y="4510722"/>
            <a:ext cx="538063" cy="538035"/>
          </a:xfrm>
          <a:prstGeom prst="rect">
            <a:avLst/>
          </a:prstGeom>
          <a:noFill/>
          <a:ln>
            <a:noFill/>
          </a:ln>
        </p:spPr>
      </p:pic>
      <p:sp>
        <p:nvSpPr>
          <p:cNvPr id="1228" name="Google Shape;1228;p178"/>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 Teal Color Block">
  <p:cSld name="CUSTOM_6_1_1">
    <p:spTree>
      <p:nvGrpSpPr>
        <p:cNvPr id="1" name="Shape 1229"/>
        <p:cNvGrpSpPr/>
        <p:nvPr/>
      </p:nvGrpSpPr>
      <p:grpSpPr>
        <a:xfrm>
          <a:off x="0" y="0"/>
          <a:ext cx="0" cy="0"/>
          <a:chOff x="0" y="0"/>
          <a:chExt cx="0" cy="0"/>
        </a:xfrm>
      </p:grpSpPr>
      <p:sp>
        <p:nvSpPr>
          <p:cNvPr id="1230" name="Google Shape;1230;p179"/>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31" name="Google Shape;1231;p179"/>
          <p:cNvSpPr txBox="1"/>
          <p:nvPr/>
        </p:nvSpPr>
        <p:spPr>
          <a:xfrm>
            <a:off x="685800" y="1106825"/>
            <a:ext cx="38862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2" name="Google Shape;1232;p179"/>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33" name="Google Shape;1233;p179"/>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
        <p:nvSpPr>
          <p:cNvPr id="1234" name="Google Shape;1234;p179"/>
          <p:cNvSpPr/>
          <p:nvPr/>
        </p:nvSpPr>
        <p:spPr>
          <a:xfrm>
            <a:off x="6275584" y="-35"/>
            <a:ext cx="2868300" cy="5143500"/>
          </a:xfrm>
          <a:prstGeom prst="rect">
            <a:avLst/>
          </a:prstGeom>
          <a:solidFill>
            <a:schemeClr val="accent5"/>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1235" name="Google Shape;1235;p179"/>
          <p:cNvPicPr preferRelativeResize="0"/>
          <p:nvPr/>
        </p:nvPicPr>
        <p:blipFill>
          <a:blip r:embed="rId2">
            <a:alphaModFix/>
          </a:blip>
          <a:stretch>
            <a:fillRect/>
          </a:stretch>
        </p:blipFill>
        <p:spPr>
          <a:xfrm>
            <a:off x="8317650" y="4510722"/>
            <a:ext cx="538063" cy="538035"/>
          </a:xfrm>
          <a:prstGeom prst="rect">
            <a:avLst/>
          </a:prstGeom>
          <a:noFill/>
          <a:ln>
            <a:noFill/>
          </a:ln>
        </p:spPr>
      </p:pic>
      <p:sp>
        <p:nvSpPr>
          <p:cNvPr id="1236" name="Google Shape;1236;p179"/>
          <p:cNvSpPr/>
          <p:nvPr/>
        </p:nvSpPr>
        <p:spPr>
          <a:xfrm>
            <a:off x="5454450" y="1659100"/>
            <a:ext cx="1657800" cy="19533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 Place</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Photo</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On Top </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 Yellow Color Block">
  <p:cSld name="CUSTOM_6_1_1_1">
    <p:spTree>
      <p:nvGrpSpPr>
        <p:cNvPr id="1" name="Shape 1237"/>
        <p:cNvGrpSpPr/>
        <p:nvPr/>
      </p:nvGrpSpPr>
      <p:grpSpPr>
        <a:xfrm>
          <a:off x="0" y="0"/>
          <a:ext cx="0" cy="0"/>
          <a:chOff x="0" y="0"/>
          <a:chExt cx="0" cy="0"/>
        </a:xfrm>
      </p:grpSpPr>
      <p:sp>
        <p:nvSpPr>
          <p:cNvPr id="1238" name="Google Shape;1238;p180"/>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39" name="Google Shape;1239;p180"/>
          <p:cNvSpPr txBox="1"/>
          <p:nvPr/>
        </p:nvSpPr>
        <p:spPr>
          <a:xfrm>
            <a:off x="685800" y="1106825"/>
            <a:ext cx="38862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p180"/>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41" name="Google Shape;1241;p180"/>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
        <p:nvSpPr>
          <p:cNvPr id="1242" name="Google Shape;1242;p180"/>
          <p:cNvSpPr/>
          <p:nvPr/>
        </p:nvSpPr>
        <p:spPr>
          <a:xfrm>
            <a:off x="6275584" y="-35"/>
            <a:ext cx="2868300" cy="5143500"/>
          </a:xfrm>
          <a:prstGeom prst="rect">
            <a:avLst/>
          </a:prstGeom>
          <a:solidFill>
            <a:srgbClr val="FED532"/>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43" name="Google Shape;1243;p180"/>
          <p:cNvSpPr/>
          <p:nvPr/>
        </p:nvSpPr>
        <p:spPr>
          <a:xfrm>
            <a:off x="5409425" y="1606075"/>
            <a:ext cx="1748100" cy="20592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 Place</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Photo</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On Top </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1244" name="Google Shape;1244;p180"/>
          <p:cNvPicPr preferRelativeResize="0"/>
          <p:nvPr/>
        </p:nvPicPr>
        <p:blipFill>
          <a:blip r:embed="rId2">
            <a:alphaModFix/>
          </a:blip>
          <a:stretch>
            <a:fillRect/>
          </a:stretch>
        </p:blipFill>
        <p:spPr>
          <a:xfrm>
            <a:off x="8317650" y="4510722"/>
            <a:ext cx="538063" cy="53803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 Purple Color Block 1">
  <p:cSld name="CUSTOM_6_1_1_1_1">
    <p:spTree>
      <p:nvGrpSpPr>
        <p:cNvPr id="1" name="Shape 1245"/>
        <p:cNvGrpSpPr/>
        <p:nvPr/>
      </p:nvGrpSpPr>
      <p:grpSpPr>
        <a:xfrm>
          <a:off x="0" y="0"/>
          <a:ext cx="0" cy="0"/>
          <a:chOff x="0" y="0"/>
          <a:chExt cx="0" cy="0"/>
        </a:xfrm>
      </p:grpSpPr>
      <p:sp>
        <p:nvSpPr>
          <p:cNvPr id="1246" name="Google Shape;1246;p181"/>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7" name="Google Shape;1247;p181"/>
          <p:cNvSpPr txBox="1"/>
          <p:nvPr/>
        </p:nvSpPr>
        <p:spPr>
          <a:xfrm>
            <a:off x="685800" y="1106825"/>
            <a:ext cx="38862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8" name="Google Shape;1248;p181"/>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49" name="Google Shape;1249;p181"/>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lvl1pPr>
            <a:lvl2pPr lvl="1" rtl="0">
              <a:lnSpc>
                <a:spcPct val="100000"/>
              </a:lnSpc>
              <a:buNone/>
              <a:defRPr b="1"/>
            </a:lvl2pPr>
            <a:lvl3pPr lvl="2" rtl="0">
              <a:lnSpc>
                <a:spcPct val="100000"/>
              </a:lnSpc>
              <a:buNone/>
              <a:defRPr b="1"/>
            </a:lvl3pPr>
            <a:lvl4pPr lvl="3" rtl="0">
              <a:lnSpc>
                <a:spcPct val="100000"/>
              </a:lnSpc>
              <a:buNone/>
              <a:defRPr b="1"/>
            </a:lvl4pPr>
            <a:lvl5pPr lvl="4" rtl="0">
              <a:lnSpc>
                <a:spcPct val="100000"/>
              </a:lnSpc>
              <a:buNone/>
              <a:defRPr b="1"/>
            </a:lvl5pPr>
            <a:lvl6pPr lvl="5" rtl="0">
              <a:lnSpc>
                <a:spcPct val="100000"/>
              </a:lnSpc>
              <a:buNone/>
              <a:defRPr b="1"/>
            </a:lvl6pPr>
            <a:lvl7pPr lvl="6" rtl="0">
              <a:lnSpc>
                <a:spcPct val="100000"/>
              </a:lnSpc>
              <a:buNone/>
              <a:defRPr b="1"/>
            </a:lvl7pPr>
            <a:lvl8pPr lvl="7" rtl="0">
              <a:lnSpc>
                <a:spcPct val="100000"/>
              </a:lnSpc>
              <a:buNone/>
              <a:defRPr b="1"/>
            </a:lvl8pPr>
            <a:lvl9pPr lvl="8" rtl="0">
              <a:lnSpc>
                <a:spcPct val="100000"/>
              </a:lnSpc>
              <a:buNone/>
              <a:defRPr b="1"/>
            </a:lvl9pPr>
          </a:lstStyle>
          <a:p>
            <a:pPr marL="0" lvl="0" indent="0" algn="l" rtl="0">
              <a:spcBef>
                <a:spcPts val="0"/>
              </a:spcBef>
              <a:spcAft>
                <a:spcPts val="0"/>
              </a:spcAft>
              <a:buNone/>
            </a:pPr>
            <a:r>
              <a:rPr lang="en"/>
              <a:t>Class Name: </a:t>
            </a:r>
            <a:r>
              <a:rPr lang="en" b="0"/>
              <a:t>Section Title</a:t>
            </a:r>
            <a:endParaRPr sz="900" b="0"/>
          </a:p>
        </p:txBody>
      </p:sp>
      <p:sp>
        <p:nvSpPr>
          <p:cNvPr id="1250" name="Google Shape;1250;p181"/>
          <p:cNvSpPr/>
          <p:nvPr/>
        </p:nvSpPr>
        <p:spPr>
          <a:xfrm>
            <a:off x="6275584" y="-35"/>
            <a:ext cx="2868300" cy="5143500"/>
          </a:xfrm>
          <a:prstGeom prst="rect">
            <a:avLst/>
          </a:prstGeom>
          <a:solidFill>
            <a:srgbClr val="C3A1BB"/>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1" name="Google Shape;1251;p181"/>
          <p:cNvSpPr/>
          <p:nvPr/>
        </p:nvSpPr>
        <p:spPr>
          <a:xfrm>
            <a:off x="5383725" y="1575775"/>
            <a:ext cx="1799400" cy="21198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 Place</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Photo</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SzPts val="1100"/>
              <a:buFont typeface="Arial"/>
              <a:buNone/>
            </a:pPr>
            <a:r>
              <a:rPr lang="en" sz="1800">
                <a:solidFill>
                  <a:schemeClr val="dk1"/>
                </a:solidFill>
                <a:latin typeface="Proxima Nova Semibold"/>
                <a:ea typeface="Proxima Nova Semibold"/>
                <a:cs typeface="Proxima Nova Semibold"/>
                <a:sym typeface="Proxima Nova Semibold"/>
              </a:rPr>
              <a:t>On Top </a:t>
            </a:r>
            <a:endParaRPr sz="1800">
              <a:solidFill>
                <a:schemeClr val="dk1"/>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1252" name="Google Shape;1252;p181"/>
          <p:cNvPicPr preferRelativeResize="0"/>
          <p:nvPr/>
        </p:nvPicPr>
        <p:blipFill>
          <a:blip r:embed="rId2">
            <a:alphaModFix/>
          </a:blip>
          <a:stretch>
            <a:fillRect/>
          </a:stretch>
        </p:blipFill>
        <p:spPr>
          <a:xfrm>
            <a:off x="8317650" y="4510722"/>
            <a:ext cx="538063" cy="5380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Quote ">
  <p:cSld name="CUSTOM_4">
    <p:spTree>
      <p:nvGrpSpPr>
        <p:cNvPr id="1" name="Shape 50"/>
        <p:cNvGrpSpPr/>
        <p:nvPr/>
      </p:nvGrpSpPr>
      <p:grpSpPr>
        <a:xfrm>
          <a:off x="0" y="0"/>
          <a:ext cx="0" cy="0"/>
          <a:chOff x="0" y="0"/>
          <a:chExt cx="0" cy="0"/>
        </a:xfrm>
      </p:grpSpPr>
      <p:cxnSp>
        <p:nvCxnSpPr>
          <p:cNvPr id="51" name="Google Shape;51;p8"/>
          <p:cNvCxnSpPr/>
          <p:nvPr/>
        </p:nvCxnSpPr>
        <p:spPr>
          <a:xfrm>
            <a:off x="1399725" y="1863425"/>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52" name="Google Shape;52;p8"/>
          <p:cNvCxnSpPr/>
          <p:nvPr/>
        </p:nvCxnSpPr>
        <p:spPr>
          <a:xfrm>
            <a:off x="4913975" y="1863425"/>
            <a:ext cx="2638200" cy="0"/>
          </a:xfrm>
          <a:prstGeom prst="straightConnector1">
            <a:avLst/>
          </a:prstGeom>
          <a:noFill/>
          <a:ln w="9525" cap="flat" cmpd="sng">
            <a:solidFill>
              <a:srgbClr val="E41A23"/>
            </a:solidFill>
            <a:prstDash val="solid"/>
            <a:round/>
            <a:headEnd type="none" w="med" len="med"/>
            <a:tailEnd type="none" w="med" len="med"/>
          </a:ln>
        </p:spPr>
      </p:cxnSp>
      <p:sp>
        <p:nvSpPr>
          <p:cNvPr id="53" name="Google Shape;53;p8"/>
          <p:cNvSpPr txBox="1"/>
          <p:nvPr/>
        </p:nvSpPr>
        <p:spPr>
          <a:xfrm>
            <a:off x="4057900" y="1402025"/>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accent5"/>
                </a:solidFill>
                <a:latin typeface="Proxima Nova"/>
                <a:ea typeface="Proxima Nova"/>
                <a:cs typeface="Proxima Nova"/>
                <a:sym typeface="Proxima Nova"/>
              </a:rPr>
              <a:t>“</a:t>
            </a:r>
            <a:endParaRPr sz="7200">
              <a:solidFill>
                <a:schemeClr val="accent5"/>
              </a:solidFill>
              <a:latin typeface="Proxima Nova"/>
              <a:ea typeface="Proxima Nova"/>
              <a:cs typeface="Proxima Nova"/>
              <a:sym typeface="Proxima Nova"/>
            </a:endParaRPr>
          </a:p>
        </p:txBody>
      </p:sp>
      <p:sp>
        <p:nvSpPr>
          <p:cNvPr id="54" name="Google Shape;54;p8"/>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lstStyle>
            <a:lvl1pPr lvl="0" algn="ctr">
              <a:spcBef>
                <a:spcPts val="0"/>
              </a:spcBef>
              <a:spcAft>
                <a:spcPts val="0"/>
              </a:spcAft>
              <a:buNone/>
              <a:defRPr>
                <a:solidFill>
                  <a:srgbClr val="E41A23"/>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5" name="Google Shape;55;p8"/>
          <p:cNvSpPr txBox="1">
            <a:spLocks noGrp="1"/>
          </p:cNvSpPr>
          <p:nvPr>
            <p:ph type="subTitle" idx="1"/>
          </p:nvPr>
        </p:nvSpPr>
        <p:spPr>
          <a:xfrm>
            <a:off x="2249725" y="3386656"/>
            <a:ext cx="4539600" cy="556500"/>
          </a:xfrm>
          <a:prstGeom prst="rect">
            <a:avLst/>
          </a:prstGeom>
        </p:spPr>
        <p:txBody>
          <a:bodyPr spcFirstLastPara="1" wrap="square" lIns="91425" tIns="91425" rIns="91425" bIns="91425" anchor="t" anchorCtr="0"/>
          <a:lstStyle>
            <a:lvl1pPr lvl="0" algn="ctr">
              <a:spcBef>
                <a:spcPts val="0"/>
              </a:spcBef>
              <a:spcAft>
                <a:spcPts val="0"/>
              </a:spcAft>
              <a:buNone/>
              <a:defRPr sz="1100">
                <a:solidFill>
                  <a:srgbClr val="E51B24"/>
                </a:solidFill>
              </a:defRPr>
            </a:lvl1pPr>
            <a:lvl2pPr lvl="1" algn="ctr">
              <a:spcBef>
                <a:spcPts val="1600"/>
              </a:spcBef>
              <a:spcAft>
                <a:spcPts val="0"/>
              </a:spcAft>
              <a:buNone/>
              <a:defRPr>
                <a:solidFill>
                  <a:srgbClr val="E51B24"/>
                </a:solidFill>
              </a:defRPr>
            </a:lvl2pPr>
            <a:lvl3pPr lvl="2" algn="ctr">
              <a:spcBef>
                <a:spcPts val="1600"/>
              </a:spcBef>
              <a:spcAft>
                <a:spcPts val="0"/>
              </a:spcAft>
              <a:buNone/>
              <a:defRPr>
                <a:solidFill>
                  <a:srgbClr val="E51B24"/>
                </a:solidFill>
              </a:defRPr>
            </a:lvl3pPr>
            <a:lvl4pPr lvl="3" algn="ctr">
              <a:spcBef>
                <a:spcPts val="1600"/>
              </a:spcBef>
              <a:spcAft>
                <a:spcPts val="0"/>
              </a:spcAft>
              <a:buNone/>
              <a:defRPr>
                <a:solidFill>
                  <a:srgbClr val="E51B24"/>
                </a:solidFill>
              </a:defRPr>
            </a:lvl4pPr>
            <a:lvl5pPr lvl="4" algn="ctr">
              <a:spcBef>
                <a:spcPts val="1600"/>
              </a:spcBef>
              <a:spcAft>
                <a:spcPts val="0"/>
              </a:spcAft>
              <a:buNone/>
              <a:defRPr>
                <a:solidFill>
                  <a:srgbClr val="E51B24"/>
                </a:solidFill>
              </a:defRPr>
            </a:lvl5pPr>
            <a:lvl6pPr lvl="5" algn="ctr">
              <a:spcBef>
                <a:spcPts val="1600"/>
              </a:spcBef>
              <a:spcAft>
                <a:spcPts val="0"/>
              </a:spcAft>
              <a:buNone/>
              <a:defRPr>
                <a:solidFill>
                  <a:srgbClr val="E51B24"/>
                </a:solidFill>
              </a:defRPr>
            </a:lvl6pPr>
            <a:lvl7pPr lvl="6" algn="ctr">
              <a:spcBef>
                <a:spcPts val="1600"/>
              </a:spcBef>
              <a:spcAft>
                <a:spcPts val="0"/>
              </a:spcAft>
              <a:buNone/>
              <a:defRPr>
                <a:solidFill>
                  <a:srgbClr val="E51B24"/>
                </a:solidFill>
              </a:defRPr>
            </a:lvl7pPr>
            <a:lvl8pPr lvl="7" algn="ctr">
              <a:spcBef>
                <a:spcPts val="1600"/>
              </a:spcBef>
              <a:spcAft>
                <a:spcPts val="0"/>
              </a:spcAft>
              <a:buNone/>
              <a:defRPr>
                <a:solidFill>
                  <a:srgbClr val="E51B24"/>
                </a:solidFill>
              </a:defRPr>
            </a:lvl8pPr>
            <a:lvl9pPr lvl="8" algn="ctr">
              <a:spcBef>
                <a:spcPts val="1600"/>
              </a:spcBef>
              <a:spcAft>
                <a:spcPts val="1600"/>
              </a:spcAft>
              <a:buNone/>
              <a:defRPr>
                <a:solidFill>
                  <a:srgbClr val="E51B24"/>
                </a:solidFill>
              </a:defRPr>
            </a:lvl9pPr>
          </a:lstStyle>
          <a:p>
            <a:endParaRPr/>
          </a:p>
        </p:txBody>
      </p:sp>
      <p:sp>
        <p:nvSpPr>
          <p:cNvPr id="56" name="Google Shape;56;p8"/>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 Half Page Bar - Red">
  <p:cSld name="CUSTOM_6_1_1_1_1_1">
    <p:spTree>
      <p:nvGrpSpPr>
        <p:cNvPr id="1" name="Shape 1253"/>
        <p:cNvGrpSpPr/>
        <p:nvPr/>
      </p:nvGrpSpPr>
      <p:grpSpPr>
        <a:xfrm>
          <a:off x="0" y="0"/>
          <a:ext cx="0" cy="0"/>
          <a:chOff x="0" y="0"/>
          <a:chExt cx="0" cy="0"/>
        </a:xfrm>
      </p:grpSpPr>
      <p:sp>
        <p:nvSpPr>
          <p:cNvPr id="1254" name="Google Shape;1254;p182"/>
          <p:cNvSpPr/>
          <p:nvPr/>
        </p:nvSpPr>
        <p:spPr>
          <a:xfrm>
            <a:off x="125" y="2567825"/>
            <a:ext cx="9144000" cy="25755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82"/>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56" name="Google Shape;1256;p182"/>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7" name="Google Shape;1257;p182"/>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solidFill>
                  <a:schemeClr val="lt1"/>
                </a:solidFill>
              </a:defRPr>
            </a:lvl1pPr>
            <a:lvl2pPr lvl="1" rtl="0">
              <a:lnSpc>
                <a:spcPct val="100000"/>
              </a:lnSpc>
              <a:buNone/>
              <a:defRPr b="1">
                <a:solidFill>
                  <a:schemeClr val="lt1"/>
                </a:solidFill>
              </a:defRPr>
            </a:lvl2pPr>
            <a:lvl3pPr lvl="2" rtl="0">
              <a:lnSpc>
                <a:spcPct val="100000"/>
              </a:lnSpc>
              <a:buNone/>
              <a:defRPr b="1">
                <a:solidFill>
                  <a:schemeClr val="lt1"/>
                </a:solidFill>
              </a:defRPr>
            </a:lvl3pPr>
            <a:lvl4pPr lvl="3" rtl="0">
              <a:lnSpc>
                <a:spcPct val="100000"/>
              </a:lnSpc>
              <a:buNone/>
              <a:defRPr b="1">
                <a:solidFill>
                  <a:schemeClr val="lt1"/>
                </a:solidFill>
              </a:defRPr>
            </a:lvl4pPr>
            <a:lvl5pPr lvl="4" rtl="0">
              <a:lnSpc>
                <a:spcPct val="100000"/>
              </a:lnSpc>
              <a:buNone/>
              <a:defRPr b="1">
                <a:solidFill>
                  <a:schemeClr val="lt1"/>
                </a:solidFill>
              </a:defRPr>
            </a:lvl5pPr>
            <a:lvl6pPr lvl="5" rtl="0">
              <a:lnSpc>
                <a:spcPct val="100000"/>
              </a:lnSpc>
              <a:buNone/>
              <a:defRPr b="1">
                <a:solidFill>
                  <a:schemeClr val="lt1"/>
                </a:solidFill>
              </a:defRPr>
            </a:lvl6pPr>
            <a:lvl7pPr lvl="6" rtl="0">
              <a:lnSpc>
                <a:spcPct val="100000"/>
              </a:lnSpc>
              <a:buNone/>
              <a:defRPr b="1">
                <a:solidFill>
                  <a:schemeClr val="lt1"/>
                </a:solidFill>
              </a:defRPr>
            </a:lvl7pPr>
            <a:lvl8pPr lvl="7" rtl="0">
              <a:lnSpc>
                <a:spcPct val="100000"/>
              </a:lnSpc>
              <a:buNone/>
              <a:defRPr b="1">
                <a:solidFill>
                  <a:schemeClr val="lt1"/>
                </a:solidFill>
              </a:defRPr>
            </a:lvl8pPr>
            <a:lvl9pPr lvl="8" rtl="0">
              <a:lnSpc>
                <a:spcPct val="100000"/>
              </a:lnSpc>
              <a:buNone/>
              <a:defRPr b="1">
                <a:solidFill>
                  <a:schemeClr val="lt1"/>
                </a:solidFill>
              </a:defRPr>
            </a:lvl9pPr>
          </a:lstStyle>
          <a:p>
            <a:pPr marL="0" lvl="0" indent="0" algn="l" rtl="0">
              <a:spcBef>
                <a:spcPts val="0"/>
              </a:spcBef>
              <a:spcAft>
                <a:spcPts val="0"/>
              </a:spcAft>
              <a:buNone/>
            </a:pPr>
            <a:r>
              <a:rPr lang="en"/>
              <a:t>Class Name: </a:t>
            </a:r>
            <a:r>
              <a:rPr lang="en" b="0"/>
              <a:t>Section Title</a:t>
            </a:r>
            <a:endParaRPr sz="900" b="0"/>
          </a:p>
        </p:txBody>
      </p:sp>
      <p:pic>
        <p:nvPicPr>
          <p:cNvPr id="1258" name="Google Shape;1258;p182"/>
          <p:cNvPicPr preferRelativeResize="0"/>
          <p:nvPr/>
        </p:nvPicPr>
        <p:blipFill>
          <a:blip r:embed="rId2">
            <a:alphaModFix/>
          </a:blip>
          <a:stretch>
            <a:fillRect/>
          </a:stretch>
        </p:blipFill>
        <p:spPr>
          <a:xfrm>
            <a:off x="8317650" y="4510722"/>
            <a:ext cx="538063" cy="53803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 Half Page Bar - Red 1">
  <p:cSld name="CUSTOM_6_1_1_1_1_1_1">
    <p:spTree>
      <p:nvGrpSpPr>
        <p:cNvPr id="1" name="Shape 1259"/>
        <p:cNvGrpSpPr/>
        <p:nvPr/>
      </p:nvGrpSpPr>
      <p:grpSpPr>
        <a:xfrm>
          <a:off x="0" y="0"/>
          <a:ext cx="0" cy="0"/>
          <a:chOff x="0" y="0"/>
          <a:chExt cx="0" cy="0"/>
        </a:xfrm>
      </p:grpSpPr>
      <p:sp>
        <p:nvSpPr>
          <p:cNvPr id="1260" name="Google Shape;1260;p183"/>
          <p:cNvSpPr/>
          <p:nvPr/>
        </p:nvSpPr>
        <p:spPr>
          <a:xfrm>
            <a:off x="125" y="2567825"/>
            <a:ext cx="9144000" cy="2575500"/>
          </a:xfrm>
          <a:prstGeom prst="rect">
            <a:avLst/>
          </a:prstGeom>
          <a:solidFill>
            <a:srgbClr val="FED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83"/>
          <p:cNvSpPr txBox="1">
            <a:spLocks noGrp="1"/>
          </p:cNvSpPr>
          <p:nvPr>
            <p:ph type="title"/>
          </p:nvPr>
        </p:nvSpPr>
        <p:spPr>
          <a:xfrm>
            <a:off x="585225" y="216425"/>
            <a:ext cx="78729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62" name="Google Shape;1262;p183"/>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63" name="Google Shape;1263;p183"/>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solidFill>
                  <a:schemeClr val="lt1"/>
                </a:solidFill>
              </a:defRPr>
            </a:lvl1pPr>
            <a:lvl2pPr lvl="1" rtl="0">
              <a:lnSpc>
                <a:spcPct val="100000"/>
              </a:lnSpc>
              <a:buNone/>
              <a:defRPr b="1">
                <a:solidFill>
                  <a:schemeClr val="lt1"/>
                </a:solidFill>
              </a:defRPr>
            </a:lvl2pPr>
            <a:lvl3pPr lvl="2" rtl="0">
              <a:lnSpc>
                <a:spcPct val="100000"/>
              </a:lnSpc>
              <a:buNone/>
              <a:defRPr b="1">
                <a:solidFill>
                  <a:schemeClr val="lt1"/>
                </a:solidFill>
              </a:defRPr>
            </a:lvl3pPr>
            <a:lvl4pPr lvl="3" rtl="0">
              <a:lnSpc>
                <a:spcPct val="100000"/>
              </a:lnSpc>
              <a:buNone/>
              <a:defRPr b="1">
                <a:solidFill>
                  <a:schemeClr val="lt1"/>
                </a:solidFill>
              </a:defRPr>
            </a:lvl4pPr>
            <a:lvl5pPr lvl="4" rtl="0">
              <a:lnSpc>
                <a:spcPct val="100000"/>
              </a:lnSpc>
              <a:buNone/>
              <a:defRPr b="1">
                <a:solidFill>
                  <a:schemeClr val="lt1"/>
                </a:solidFill>
              </a:defRPr>
            </a:lvl5pPr>
            <a:lvl6pPr lvl="5" rtl="0">
              <a:lnSpc>
                <a:spcPct val="100000"/>
              </a:lnSpc>
              <a:buNone/>
              <a:defRPr b="1">
                <a:solidFill>
                  <a:schemeClr val="lt1"/>
                </a:solidFill>
              </a:defRPr>
            </a:lvl6pPr>
            <a:lvl7pPr lvl="6" rtl="0">
              <a:lnSpc>
                <a:spcPct val="100000"/>
              </a:lnSpc>
              <a:buNone/>
              <a:defRPr b="1">
                <a:solidFill>
                  <a:schemeClr val="lt1"/>
                </a:solidFill>
              </a:defRPr>
            </a:lvl7pPr>
            <a:lvl8pPr lvl="7" rtl="0">
              <a:lnSpc>
                <a:spcPct val="100000"/>
              </a:lnSpc>
              <a:buNone/>
              <a:defRPr b="1">
                <a:solidFill>
                  <a:schemeClr val="lt1"/>
                </a:solidFill>
              </a:defRPr>
            </a:lvl8pPr>
            <a:lvl9pPr lvl="8" rtl="0">
              <a:lnSpc>
                <a:spcPct val="100000"/>
              </a:lnSpc>
              <a:buNone/>
              <a:defRPr b="1">
                <a:solidFill>
                  <a:schemeClr val="lt1"/>
                </a:solidFill>
              </a:defRPr>
            </a:lvl9pPr>
          </a:lstStyle>
          <a:p>
            <a:pPr marL="0" lvl="0" indent="0" algn="l" rtl="0">
              <a:spcBef>
                <a:spcPts val="0"/>
              </a:spcBef>
              <a:spcAft>
                <a:spcPts val="0"/>
              </a:spcAft>
              <a:buNone/>
            </a:pPr>
            <a:r>
              <a:rPr lang="en"/>
              <a:t>Class Name: </a:t>
            </a:r>
            <a:r>
              <a:rPr lang="en" b="0"/>
              <a:t>Section Title</a:t>
            </a:r>
            <a:endParaRPr sz="900" b="0"/>
          </a:p>
        </p:txBody>
      </p:sp>
      <p:pic>
        <p:nvPicPr>
          <p:cNvPr id="1264" name="Google Shape;1264;p183"/>
          <p:cNvPicPr preferRelativeResize="0"/>
          <p:nvPr/>
        </p:nvPicPr>
        <p:blipFill>
          <a:blip r:embed="rId2">
            <a:alphaModFix/>
          </a:blip>
          <a:stretch>
            <a:fillRect/>
          </a:stretch>
        </p:blipFill>
        <p:spPr>
          <a:xfrm>
            <a:off x="8317650" y="4510722"/>
            <a:ext cx="538063" cy="53803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 Half Page Bar - Red 1 1">
  <p:cSld name="CUSTOM_6_1_1_1_1_1_1_1">
    <p:spTree>
      <p:nvGrpSpPr>
        <p:cNvPr id="1" name="Shape 1265"/>
        <p:cNvGrpSpPr/>
        <p:nvPr/>
      </p:nvGrpSpPr>
      <p:grpSpPr>
        <a:xfrm>
          <a:off x="0" y="0"/>
          <a:ext cx="0" cy="0"/>
          <a:chOff x="0" y="0"/>
          <a:chExt cx="0" cy="0"/>
        </a:xfrm>
      </p:grpSpPr>
      <p:sp>
        <p:nvSpPr>
          <p:cNvPr id="1266" name="Google Shape;1266;p184"/>
          <p:cNvSpPr/>
          <p:nvPr/>
        </p:nvSpPr>
        <p:spPr>
          <a:xfrm>
            <a:off x="125" y="2567825"/>
            <a:ext cx="9144000" cy="2575500"/>
          </a:xfrm>
          <a:prstGeom prst="rect">
            <a:avLst/>
          </a:prstGeom>
          <a:solidFill>
            <a:srgbClr val="C3A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C3A1BB"/>
              </a:solidFill>
            </a:endParaRPr>
          </a:p>
        </p:txBody>
      </p:sp>
      <p:sp>
        <p:nvSpPr>
          <p:cNvPr id="1267" name="Google Shape;1267;p184"/>
          <p:cNvSpPr txBox="1">
            <a:spLocks noGrp="1"/>
          </p:cNvSpPr>
          <p:nvPr>
            <p:ph type="sldNum" idx="12"/>
          </p:nvPr>
        </p:nvSpPr>
        <p:spPr>
          <a:xfrm>
            <a:off x="140850" y="4662725"/>
            <a:ext cx="3462000" cy="393600"/>
          </a:xfrm>
          <a:prstGeom prst="rect">
            <a:avLst/>
          </a:prstGeom>
        </p:spPr>
        <p:txBody>
          <a:bodyPr spcFirstLastPara="1" wrap="square" lIns="91425" tIns="91425" rIns="91425" bIns="91425" anchor="ctr" anchorCtr="0">
            <a:noAutofit/>
          </a:bodyPr>
          <a:lstStyle>
            <a:lvl1pPr lvl="0" rtl="0">
              <a:lnSpc>
                <a:spcPct val="100000"/>
              </a:lnSpc>
              <a:buNone/>
              <a:defRPr b="1">
                <a:solidFill>
                  <a:schemeClr val="lt1"/>
                </a:solidFill>
              </a:defRPr>
            </a:lvl1pPr>
            <a:lvl2pPr lvl="1" rtl="0">
              <a:lnSpc>
                <a:spcPct val="100000"/>
              </a:lnSpc>
              <a:buNone/>
              <a:defRPr b="1">
                <a:solidFill>
                  <a:schemeClr val="lt1"/>
                </a:solidFill>
              </a:defRPr>
            </a:lvl2pPr>
            <a:lvl3pPr lvl="2" rtl="0">
              <a:lnSpc>
                <a:spcPct val="100000"/>
              </a:lnSpc>
              <a:buNone/>
              <a:defRPr b="1">
                <a:solidFill>
                  <a:schemeClr val="lt1"/>
                </a:solidFill>
              </a:defRPr>
            </a:lvl3pPr>
            <a:lvl4pPr lvl="3" rtl="0">
              <a:lnSpc>
                <a:spcPct val="100000"/>
              </a:lnSpc>
              <a:buNone/>
              <a:defRPr b="1">
                <a:solidFill>
                  <a:schemeClr val="lt1"/>
                </a:solidFill>
              </a:defRPr>
            </a:lvl4pPr>
            <a:lvl5pPr lvl="4" rtl="0">
              <a:lnSpc>
                <a:spcPct val="100000"/>
              </a:lnSpc>
              <a:buNone/>
              <a:defRPr b="1">
                <a:solidFill>
                  <a:schemeClr val="lt1"/>
                </a:solidFill>
              </a:defRPr>
            </a:lvl5pPr>
            <a:lvl6pPr lvl="5" rtl="0">
              <a:lnSpc>
                <a:spcPct val="100000"/>
              </a:lnSpc>
              <a:buNone/>
              <a:defRPr b="1">
                <a:solidFill>
                  <a:schemeClr val="lt1"/>
                </a:solidFill>
              </a:defRPr>
            </a:lvl6pPr>
            <a:lvl7pPr lvl="6" rtl="0">
              <a:lnSpc>
                <a:spcPct val="100000"/>
              </a:lnSpc>
              <a:buNone/>
              <a:defRPr b="1">
                <a:solidFill>
                  <a:schemeClr val="lt1"/>
                </a:solidFill>
              </a:defRPr>
            </a:lvl7pPr>
            <a:lvl8pPr lvl="7" rtl="0">
              <a:lnSpc>
                <a:spcPct val="100000"/>
              </a:lnSpc>
              <a:buNone/>
              <a:defRPr b="1">
                <a:solidFill>
                  <a:schemeClr val="lt1"/>
                </a:solidFill>
              </a:defRPr>
            </a:lvl8pPr>
            <a:lvl9pPr lvl="8" rtl="0">
              <a:lnSpc>
                <a:spcPct val="100000"/>
              </a:lnSpc>
              <a:buNone/>
              <a:defRPr b="1">
                <a:solidFill>
                  <a:schemeClr val="lt1"/>
                </a:solidFill>
              </a:defRPr>
            </a:lvl9pPr>
          </a:lstStyle>
          <a:p>
            <a:pPr marL="0" lvl="0" indent="0" algn="l" rtl="0">
              <a:spcBef>
                <a:spcPts val="0"/>
              </a:spcBef>
              <a:spcAft>
                <a:spcPts val="0"/>
              </a:spcAft>
              <a:buNone/>
            </a:pPr>
            <a:r>
              <a:rPr lang="en"/>
              <a:t>Class Name: </a:t>
            </a:r>
            <a:r>
              <a:rPr lang="en" b="0"/>
              <a:t>Section Title</a:t>
            </a:r>
            <a:endParaRPr sz="900" b="0"/>
          </a:p>
        </p:txBody>
      </p:sp>
      <p:pic>
        <p:nvPicPr>
          <p:cNvPr id="1268" name="Google Shape;1268;p184"/>
          <p:cNvPicPr preferRelativeResize="0"/>
          <p:nvPr/>
        </p:nvPicPr>
        <p:blipFill>
          <a:blip r:embed="rId2">
            <a:alphaModFix/>
          </a:blip>
          <a:stretch>
            <a:fillRect/>
          </a:stretch>
        </p:blipFill>
        <p:spPr>
          <a:xfrm>
            <a:off x="8317650" y="4510722"/>
            <a:ext cx="538063" cy="53803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plit Info">
  <p:cSld name="CUSTOM_13">
    <p:spTree>
      <p:nvGrpSpPr>
        <p:cNvPr id="1" name="Shape 1269"/>
        <p:cNvGrpSpPr/>
        <p:nvPr/>
      </p:nvGrpSpPr>
      <p:grpSpPr>
        <a:xfrm>
          <a:off x="0" y="0"/>
          <a:ext cx="0" cy="0"/>
          <a:chOff x="0" y="0"/>
          <a:chExt cx="0" cy="0"/>
        </a:xfrm>
      </p:grpSpPr>
      <p:sp>
        <p:nvSpPr>
          <p:cNvPr id="1270" name="Google Shape;1270;p185"/>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85"/>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pic>
        <p:nvPicPr>
          <p:cNvPr id="1272" name="Google Shape;1272;p185" descr="GA-Cog-900.png"/>
          <p:cNvPicPr preferRelativeResize="0"/>
          <p:nvPr/>
        </p:nvPicPr>
        <p:blipFill>
          <a:blip r:embed="rId2">
            <a:alphaModFix/>
          </a:blip>
          <a:stretch>
            <a:fillRect/>
          </a:stretch>
        </p:blipFill>
        <p:spPr>
          <a:xfrm>
            <a:off x="8392825" y="4622450"/>
            <a:ext cx="315502" cy="315502"/>
          </a:xfrm>
          <a:prstGeom prst="rect">
            <a:avLst/>
          </a:prstGeom>
          <a:noFill/>
          <a:ln>
            <a:noFill/>
          </a:ln>
        </p:spPr>
      </p:pic>
      <p:sp>
        <p:nvSpPr>
          <p:cNvPr id="1273" name="Google Shape;1273;p185"/>
          <p:cNvSpPr txBox="1">
            <a:spLocks noGrp="1"/>
          </p:cNvSpPr>
          <p:nvPr>
            <p:ph type="title"/>
          </p:nvPr>
        </p:nvSpPr>
        <p:spPr>
          <a:xfrm>
            <a:off x="591650" y="295900"/>
            <a:ext cx="3496500" cy="5781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274" name="Google Shape;1274;p185"/>
          <p:cNvSpPr txBox="1">
            <a:spLocks noGrp="1"/>
          </p:cNvSpPr>
          <p:nvPr>
            <p:ph type="title" idx="2"/>
          </p:nvPr>
        </p:nvSpPr>
        <p:spPr>
          <a:xfrm>
            <a:off x="4847170" y="295905"/>
            <a:ext cx="3393900" cy="5781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185"/>
          <p:cNvSpPr txBox="1">
            <a:spLocks noGrp="1"/>
          </p:cNvSpPr>
          <p:nvPr>
            <p:ph type="subTitle" idx="1"/>
          </p:nvPr>
        </p:nvSpPr>
        <p:spPr>
          <a:xfrm>
            <a:off x="694251" y="1248100"/>
            <a:ext cx="3393900" cy="315900"/>
          </a:xfrm>
          <a:prstGeom prst="rect">
            <a:avLst/>
          </a:prstGeom>
        </p:spPr>
        <p:txBody>
          <a:bodyPr spcFirstLastPara="1" wrap="square" lIns="91425" tIns="91425" rIns="91425" bIns="91425" anchor="t" anchorCtr="0"/>
          <a:lstStyle>
            <a:lvl1pPr lvl="0" rtl="0">
              <a:spcBef>
                <a:spcPts val="0"/>
              </a:spcBef>
              <a:spcAft>
                <a:spcPts val="0"/>
              </a:spcAft>
              <a:buNone/>
              <a:defRPr sz="2000" b="1">
                <a:solidFill>
                  <a:schemeClr val="lt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76" name="Google Shape;1276;p185"/>
          <p:cNvSpPr txBox="1">
            <a:spLocks noGrp="1"/>
          </p:cNvSpPr>
          <p:nvPr>
            <p:ph type="body" idx="3"/>
          </p:nvPr>
        </p:nvSpPr>
        <p:spPr>
          <a:xfrm>
            <a:off x="685800" y="2039875"/>
            <a:ext cx="2807700" cy="2808300"/>
          </a:xfrm>
          <a:prstGeom prst="rect">
            <a:avLst/>
          </a:prstGeom>
        </p:spPr>
        <p:txBody>
          <a:bodyPr spcFirstLastPara="1" wrap="square" lIns="91425" tIns="91425" rIns="91425" bIns="91425" anchor="t"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277" name="Google Shape;1277;p185"/>
          <p:cNvSpPr txBox="1">
            <a:spLocks noGrp="1"/>
          </p:cNvSpPr>
          <p:nvPr>
            <p:ph type="subTitle" idx="4"/>
          </p:nvPr>
        </p:nvSpPr>
        <p:spPr>
          <a:xfrm>
            <a:off x="4864080" y="1248110"/>
            <a:ext cx="3749400" cy="315900"/>
          </a:xfrm>
          <a:prstGeom prst="rect">
            <a:avLst/>
          </a:prstGeom>
        </p:spPr>
        <p:txBody>
          <a:bodyPr spcFirstLastPara="1" wrap="square" lIns="91425" tIns="91425" rIns="91425" bIns="91425" anchor="t" anchorCtr="0"/>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78" name="Google Shape;1278;p185"/>
          <p:cNvSpPr txBox="1">
            <a:spLocks noGrp="1"/>
          </p:cNvSpPr>
          <p:nvPr>
            <p:ph type="body" idx="5"/>
          </p:nvPr>
        </p:nvSpPr>
        <p:spPr>
          <a:xfrm>
            <a:off x="4847175" y="2039865"/>
            <a:ext cx="3171600" cy="28083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79" name="Google Shape;1279;p185"/>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buNone/>
              <a:defRPr b="1">
                <a:solidFill>
                  <a:schemeClr val="dk1"/>
                </a:solidFill>
              </a:defRPr>
            </a:lvl1pPr>
            <a:lvl2pPr lvl="1" rtl="0">
              <a:buNone/>
              <a:defRPr b="1">
                <a:solidFill>
                  <a:schemeClr val="dk1"/>
                </a:solidFill>
              </a:defRPr>
            </a:lvl2pPr>
            <a:lvl3pPr lvl="2" rtl="0">
              <a:buNone/>
              <a:defRPr b="1">
                <a:solidFill>
                  <a:schemeClr val="dk1"/>
                </a:solidFill>
              </a:defRPr>
            </a:lvl3pPr>
            <a:lvl4pPr lvl="3" rtl="0">
              <a:buNone/>
              <a:defRPr b="1">
                <a:solidFill>
                  <a:schemeClr val="dk1"/>
                </a:solidFill>
              </a:defRPr>
            </a:lvl4pPr>
            <a:lvl5pPr lvl="4" rtl="0">
              <a:buNone/>
              <a:defRPr b="1">
                <a:solidFill>
                  <a:schemeClr val="dk1"/>
                </a:solidFill>
              </a:defRPr>
            </a:lvl5pPr>
            <a:lvl6pPr lvl="5" rtl="0">
              <a:buNone/>
              <a:defRPr b="1">
                <a:solidFill>
                  <a:schemeClr val="dk1"/>
                </a:solidFill>
              </a:defRPr>
            </a:lvl6pPr>
            <a:lvl7pPr lvl="6" rtl="0">
              <a:buNone/>
              <a:defRPr b="1">
                <a:solidFill>
                  <a:schemeClr val="dk1"/>
                </a:solidFill>
              </a:defRPr>
            </a:lvl7pPr>
            <a:lvl8pPr lvl="7" rtl="0">
              <a:buNone/>
              <a:defRPr b="1">
                <a:solidFill>
                  <a:schemeClr val="dk1"/>
                </a:solidFill>
              </a:defRPr>
            </a:lvl8pPr>
            <a:lvl9pPr lvl="8" rtl="0">
              <a:buNone/>
              <a:defRPr b="1">
                <a:solidFill>
                  <a:schemeClr val="dk1"/>
                </a:solidFill>
              </a:defRPr>
            </a:lvl9pPr>
          </a:lstStyle>
          <a:p>
            <a:pPr marL="0" lvl="0" indent="0" algn="l" rtl="0">
              <a:spcBef>
                <a:spcPts val="0"/>
              </a:spcBef>
              <a:spcAft>
                <a:spcPts val="0"/>
              </a:spcAft>
              <a:buNone/>
            </a:pPr>
            <a:r>
              <a:rPr lang="en"/>
              <a:t>Class Name: </a:t>
            </a:r>
            <a:r>
              <a:rPr lang="en" b="0"/>
              <a:t>Section Title</a:t>
            </a:r>
            <a:endParaRPr b="0">
              <a:solidFill>
                <a:srgbClr val="000000"/>
              </a:solidFill>
            </a:endParaRPr>
          </a:p>
        </p:txBody>
      </p:sp>
      <p:sp>
        <p:nvSpPr>
          <p:cNvPr id="1280" name="Google Shape;1280;p185"/>
          <p:cNvSpPr/>
          <p:nvPr/>
        </p:nvSpPr>
        <p:spPr>
          <a:xfrm>
            <a:off x="694240" y="1191412"/>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81" name="Google Shape;1281;p185"/>
          <p:cNvSpPr/>
          <p:nvPr/>
        </p:nvSpPr>
        <p:spPr>
          <a:xfrm>
            <a:off x="4972040" y="1191412"/>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82" name="Google Shape;1282;p185"/>
          <p:cNvSpPr txBox="1">
            <a:spLocks noGrp="1"/>
          </p:cNvSpPr>
          <p:nvPr>
            <p:ph type="title" idx="6"/>
          </p:nvPr>
        </p:nvSpPr>
        <p:spPr>
          <a:xfrm>
            <a:off x="591650" y="100400"/>
            <a:ext cx="3496500" cy="578100"/>
          </a:xfrm>
          <a:prstGeom prst="rect">
            <a:avLst/>
          </a:prstGeom>
        </p:spPr>
        <p:txBody>
          <a:bodyPr spcFirstLastPara="1" wrap="square" lIns="91425" tIns="91425" rIns="91425" bIns="91425" anchor="t" anchorCtr="0"/>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 Solo Activity 1">
  <p:cSld name="TITLE_AND_BODY_1_2_2_2_2">
    <p:spTree>
      <p:nvGrpSpPr>
        <p:cNvPr id="1" name="Shape 1283"/>
        <p:cNvGrpSpPr/>
        <p:nvPr/>
      </p:nvGrpSpPr>
      <p:grpSpPr>
        <a:xfrm>
          <a:off x="0" y="0"/>
          <a:ext cx="0" cy="0"/>
          <a:chOff x="0" y="0"/>
          <a:chExt cx="0" cy="0"/>
        </a:xfrm>
      </p:grpSpPr>
      <p:sp>
        <p:nvSpPr>
          <p:cNvPr id="1284" name="Google Shape;1284;p186"/>
          <p:cNvSpPr/>
          <p:nvPr/>
        </p:nvSpPr>
        <p:spPr>
          <a:xfrm>
            <a:off x="125" y="0"/>
            <a:ext cx="9144000" cy="796500"/>
          </a:xfrm>
          <a:prstGeom prst="rect">
            <a:avLst/>
          </a:prstGeom>
          <a:solidFill>
            <a:srgbClr val="FED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5" name="Google Shape;1285;p186"/>
          <p:cNvPicPr preferRelativeResize="0"/>
          <p:nvPr/>
        </p:nvPicPr>
        <p:blipFill>
          <a:blip r:embed="rId2">
            <a:alphaModFix/>
          </a:blip>
          <a:stretch>
            <a:fillRect/>
          </a:stretch>
        </p:blipFill>
        <p:spPr>
          <a:xfrm>
            <a:off x="8490349" y="247188"/>
            <a:ext cx="392234" cy="392234"/>
          </a:xfrm>
          <a:prstGeom prst="rect">
            <a:avLst/>
          </a:prstGeom>
          <a:noFill/>
          <a:ln>
            <a:noFill/>
          </a:ln>
        </p:spPr>
      </p:pic>
      <p:sp>
        <p:nvSpPr>
          <p:cNvPr id="1286" name="Google Shape;1286;p186"/>
          <p:cNvSpPr txBox="1">
            <a:spLocks noGrp="1"/>
          </p:cNvSpPr>
          <p:nvPr>
            <p:ph type="subTitle" idx="1"/>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287" name="Google Shape;1287;p18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288" name="Google Shape;1288;p186"/>
          <p:cNvSpPr txBox="1"/>
          <p:nvPr/>
        </p:nvSpPr>
        <p:spPr>
          <a:xfrm>
            <a:off x="1322900" y="122958"/>
            <a:ext cx="1633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SOLO EXERCISE:</a:t>
            </a:r>
            <a:endParaRPr sz="1200" b="1">
              <a:latin typeface="Proxima Nova"/>
              <a:ea typeface="Proxima Nova"/>
              <a:cs typeface="Proxima Nova"/>
              <a:sym typeface="Proxima Nova"/>
            </a:endParaRPr>
          </a:p>
        </p:txBody>
      </p:sp>
      <p:pic>
        <p:nvPicPr>
          <p:cNvPr id="1289" name="Google Shape;1289;p186" descr="GA-Cog-900.png"/>
          <p:cNvPicPr preferRelativeResize="0"/>
          <p:nvPr/>
        </p:nvPicPr>
        <p:blipFill>
          <a:blip r:embed="rId3">
            <a:alphaModFix/>
          </a:blip>
          <a:stretch>
            <a:fillRect/>
          </a:stretch>
        </p:blipFill>
        <p:spPr>
          <a:xfrm>
            <a:off x="8392825" y="4622450"/>
            <a:ext cx="314955" cy="314955"/>
          </a:xfrm>
          <a:prstGeom prst="rect">
            <a:avLst/>
          </a:prstGeom>
          <a:noFill/>
          <a:ln>
            <a:noFill/>
          </a:ln>
        </p:spPr>
      </p:pic>
      <p:sp>
        <p:nvSpPr>
          <p:cNvPr id="1290" name="Google Shape;1290;p186"/>
          <p:cNvSpPr txBox="1">
            <a:spLocks noGrp="1"/>
          </p:cNvSpPr>
          <p:nvPr>
            <p:ph type="body" idx="2"/>
          </p:nvPr>
        </p:nvSpPr>
        <p:spPr>
          <a:xfrm>
            <a:off x="260975" y="1304275"/>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91" name="Google Shape;1291;p186"/>
          <p:cNvSpPr txBox="1">
            <a:spLocks noGrp="1"/>
          </p:cNvSpPr>
          <p:nvPr>
            <p:ph type="sldNum" idx="3"/>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292" name="Google Shape;1292;p186"/>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293" name="Google Shape;1293;p186"/>
          <p:cNvPicPr preferRelativeResize="0"/>
          <p:nvPr/>
        </p:nvPicPr>
        <p:blipFill>
          <a:blip r:embed="rId4">
            <a:alphaModFix/>
          </a:blip>
          <a:stretch>
            <a:fillRect/>
          </a:stretch>
        </p:blipFill>
        <p:spPr>
          <a:xfrm>
            <a:off x="369700" y="78124"/>
            <a:ext cx="631102" cy="71717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6. Pairs Exercise">
  <p:cSld name="TITLE_AND_BODY_1_2_2_2_1">
    <p:spTree>
      <p:nvGrpSpPr>
        <p:cNvPr id="1" name="Shape 1294"/>
        <p:cNvGrpSpPr/>
        <p:nvPr/>
      </p:nvGrpSpPr>
      <p:grpSpPr>
        <a:xfrm>
          <a:off x="0" y="0"/>
          <a:ext cx="0" cy="0"/>
          <a:chOff x="0" y="0"/>
          <a:chExt cx="0" cy="0"/>
        </a:xfrm>
      </p:grpSpPr>
      <p:sp>
        <p:nvSpPr>
          <p:cNvPr id="1295" name="Google Shape;1295;p187"/>
          <p:cNvSpPr/>
          <p:nvPr/>
        </p:nvSpPr>
        <p:spPr>
          <a:xfrm>
            <a:off x="125" y="0"/>
            <a:ext cx="9144000" cy="796500"/>
          </a:xfrm>
          <a:prstGeom prst="rect">
            <a:avLst/>
          </a:prstGeom>
          <a:solidFill>
            <a:srgbClr val="8EC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pic>
        <p:nvPicPr>
          <p:cNvPr id="1296" name="Google Shape;1296;p187"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
        <p:nvSpPr>
          <p:cNvPr id="1297" name="Google Shape;1297;p187"/>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98" name="Google Shape;1298;p187"/>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299" name="Google Shape;1299;p187"/>
          <p:cNvPicPr preferRelativeResize="0"/>
          <p:nvPr/>
        </p:nvPicPr>
        <p:blipFill>
          <a:blip r:embed="rId3">
            <a:alphaModFix/>
          </a:blip>
          <a:stretch>
            <a:fillRect/>
          </a:stretch>
        </p:blipFill>
        <p:spPr>
          <a:xfrm>
            <a:off x="8490349" y="247188"/>
            <a:ext cx="392234" cy="392234"/>
          </a:xfrm>
          <a:prstGeom prst="rect">
            <a:avLst/>
          </a:prstGeom>
          <a:noFill/>
          <a:ln>
            <a:noFill/>
          </a:ln>
        </p:spPr>
      </p:pic>
      <p:sp>
        <p:nvSpPr>
          <p:cNvPr id="1300" name="Google Shape;1300;p187"/>
          <p:cNvSpPr txBox="1">
            <a:spLocks noGrp="1"/>
          </p:cNvSpPr>
          <p:nvPr>
            <p:ph type="subTitle" idx="2"/>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01" name="Google Shape;1301;p187"/>
          <p:cNvSpPr txBox="1"/>
          <p:nvPr/>
        </p:nvSpPr>
        <p:spPr>
          <a:xfrm>
            <a:off x="1322900" y="122950"/>
            <a:ext cx="2121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PARTNER EXERCISE:</a:t>
            </a:r>
            <a:endParaRPr sz="1200" b="1">
              <a:latin typeface="Proxima Nova"/>
              <a:ea typeface="Proxima Nova"/>
              <a:cs typeface="Proxima Nova"/>
              <a:sym typeface="Proxima Nova"/>
            </a:endParaRPr>
          </a:p>
        </p:txBody>
      </p:sp>
      <p:sp>
        <p:nvSpPr>
          <p:cNvPr id="1302" name="Google Shape;1302;p187"/>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303" name="Google Shape;1303;p187"/>
          <p:cNvPicPr preferRelativeResize="0"/>
          <p:nvPr/>
        </p:nvPicPr>
        <p:blipFill>
          <a:blip r:embed="rId4">
            <a:alphaModFix/>
          </a:blip>
          <a:stretch>
            <a:fillRect/>
          </a:stretch>
        </p:blipFill>
        <p:spPr>
          <a:xfrm>
            <a:off x="217050" y="102525"/>
            <a:ext cx="947652" cy="700432"/>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7. Group Exercise">
  <p:cSld name="TITLE_AND_BODY_1_2_2_2_1_1">
    <p:spTree>
      <p:nvGrpSpPr>
        <p:cNvPr id="1" name="Shape 1304"/>
        <p:cNvGrpSpPr/>
        <p:nvPr/>
      </p:nvGrpSpPr>
      <p:grpSpPr>
        <a:xfrm>
          <a:off x="0" y="0"/>
          <a:ext cx="0" cy="0"/>
          <a:chOff x="0" y="0"/>
          <a:chExt cx="0" cy="0"/>
        </a:xfrm>
      </p:grpSpPr>
      <p:sp>
        <p:nvSpPr>
          <p:cNvPr id="1305" name="Google Shape;1305;p188"/>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06" name="Google Shape;1306;p188"/>
          <p:cNvSpPr/>
          <p:nvPr/>
        </p:nvSpPr>
        <p:spPr>
          <a:xfrm>
            <a:off x="125" y="0"/>
            <a:ext cx="9144000" cy="796500"/>
          </a:xfrm>
          <a:prstGeom prst="rect">
            <a:avLst/>
          </a:prstGeom>
          <a:solidFill>
            <a:srgbClr val="C3A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7" name="Google Shape;1307;p188"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
        <p:nvSpPr>
          <p:cNvPr id="1308" name="Google Shape;1308;p188"/>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309" name="Google Shape;1309;p188"/>
          <p:cNvPicPr preferRelativeResize="0"/>
          <p:nvPr/>
        </p:nvPicPr>
        <p:blipFill>
          <a:blip r:embed="rId3">
            <a:alphaModFix/>
          </a:blip>
          <a:stretch>
            <a:fillRect/>
          </a:stretch>
        </p:blipFill>
        <p:spPr>
          <a:xfrm>
            <a:off x="8490349" y="247188"/>
            <a:ext cx="392234" cy="392234"/>
          </a:xfrm>
          <a:prstGeom prst="rect">
            <a:avLst/>
          </a:prstGeom>
          <a:noFill/>
          <a:ln>
            <a:noFill/>
          </a:ln>
        </p:spPr>
      </p:pic>
      <p:sp>
        <p:nvSpPr>
          <p:cNvPr id="1310" name="Google Shape;1310;p188"/>
          <p:cNvSpPr txBox="1">
            <a:spLocks noGrp="1"/>
          </p:cNvSpPr>
          <p:nvPr>
            <p:ph type="subTitle" idx="2"/>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11" name="Google Shape;1311;p188"/>
          <p:cNvSpPr txBox="1"/>
          <p:nvPr/>
        </p:nvSpPr>
        <p:spPr>
          <a:xfrm>
            <a:off x="1322900" y="122958"/>
            <a:ext cx="1633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GROUP EXERCISE:</a:t>
            </a:r>
            <a:endParaRPr sz="1200" b="1">
              <a:latin typeface="Proxima Nova"/>
              <a:ea typeface="Proxima Nova"/>
              <a:cs typeface="Proxima Nova"/>
              <a:sym typeface="Proxima Nova"/>
            </a:endParaRPr>
          </a:p>
        </p:txBody>
      </p:sp>
      <p:sp>
        <p:nvSpPr>
          <p:cNvPr id="1312" name="Google Shape;1312;p188"/>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313" name="Google Shape;1313;p188"/>
          <p:cNvPicPr preferRelativeResize="0"/>
          <p:nvPr/>
        </p:nvPicPr>
        <p:blipFill>
          <a:blip r:embed="rId4">
            <a:alphaModFix/>
          </a:blip>
          <a:stretch>
            <a:fillRect/>
          </a:stretch>
        </p:blipFill>
        <p:spPr>
          <a:xfrm>
            <a:off x="126788" y="136345"/>
            <a:ext cx="1116084" cy="65901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8. Computer Exercise">
  <p:cSld name="TITLE_AND_BODY_1_2_2_2_1_1_1">
    <p:spTree>
      <p:nvGrpSpPr>
        <p:cNvPr id="1" name="Shape 1314"/>
        <p:cNvGrpSpPr/>
        <p:nvPr/>
      </p:nvGrpSpPr>
      <p:grpSpPr>
        <a:xfrm>
          <a:off x="0" y="0"/>
          <a:ext cx="0" cy="0"/>
          <a:chOff x="0" y="0"/>
          <a:chExt cx="0" cy="0"/>
        </a:xfrm>
      </p:grpSpPr>
      <p:sp>
        <p:nvSpPr>
          <p:cNvPr id="1315" name="Google Shape;1315;p189"/>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16" name="Google Shape;1316;p189"/>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1317" name="Google Shape;1317;p189"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
        <p:nvSpPr>
          <p:cNvPr id="1318" name="Google Shape;1318;p189"/>
          <p:cNvSpPr txBox="1">
            <a:spLocks noGrp="1"/>
          </p:cNvSpPr>
          <p:nvPr>
            <p:ph type="sldNum" idx="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319" name="Google Shape;1319;p189"/>
          <p:cNvSpPr/>
          <p:nvPr/>
        </p:nvSpPr>
        <p:spPr>
          <a:xfrm>
            <a:off x="125" y="0"/>
            <a:ext cx="9144000" cy="796500"/>
          </a:xfrm>
          <a:prstGeom prst="rect">
            <a:avLst/>
          </a:prstGeom>
          <a:solidFill>
            <a:srgbClr val="FED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0" name="Google Shape;1320;p189"/>
          <p:cNvPicPr preferRelativeResize="0"/>
          <p:nvPr/>
        </p:nvPicPr>
        <p:blipFill>
          <a:blip r:embed="rId3">
            <a:alphaModFix/>
          </a:blip>
          <a:stretch>
            <a:fillRect/>
          </a:stretch>
        </p:blipFill>
        <p:spPr>
          <a:xfrm>
            <a:off x="8490349" y="247188"/>
            <a:ext cx="392234" cy="392234"/>
          </a:xfrm>
          <a:prstGeom prst="rect">
            <a:avLst/>
          </a:prstGeom>
          <a:noFill/>
          <a:ln>
            <a:noFill/>
          </a:ln>
        </p:spPr>
      </p:pic>
      <p:sp>
        <p:nvSpPr>
          <p:cNvPr id="1321" name="Google Shape;1321;p189"/>
          <p:cNvSpPr txBox="1">
            <a:spLocks noGrp="1"/>
          </p:cNvSpPr>
          <p:nvPr>
            <p:ph type="subTitle" idx="3"/>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22" name="Google Shape;1322;p189"/>
          <p:cNvSpPr txBox="1"/>
          <p:nvPr/>
        </p:nvSpPr>
        <p:spPr>
          <a:xfrm>
            <a:off x="1322900" y="122958"/>
            <a:ext cx="1633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COMPUTERS OUT:</a:t>
            </a:r>
            <a:endParaRPr sz="1200" b="1">
              <a:latin typeface="Proxima Nova"/>
              <a:ea typeface="Proxima Nova"/>
              <a:cs typeface="Proxima Nova"/>
              <a:sym typeface="Proxima Nova"/>
            </a:endParaRPr>
          </a:p>
        </p:txBody>
      </p:sp>
      <p:sp>
        <p:nvSpPr>
          <p:cNvPr id="1323" name="Google Shape;1323;p189"/>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324" name="Google Shape;1324;p189"/>
          <p:cNvPicPr preferRelativeResize="0"/>
          <p:nvPr/>
        </p:nvPicPr>
        <p:blipFill>
          <a:blip r:embed="rId4">
            <a:alphaModFix/>
          </a:blip>
          <a:stretch>
            <a:fillRect/>
          </a:stretch>
        </p:blipFill>
        <p:spPr>
          <a:xfrm>
            <a:off x="238825" y="72425"/>
            <a:ext cx="729107" cy="72306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
    <p:spTree>
      <p:nvGrpSpPr>
        <p:cNvPr id="1" name="Shape 1325"/>
        <p:cNvGrpSpPr/>
        <p:nvPr/>
      </p:nvGrpSpPr>
      <p:grpSpPr>
        <a:xfrm>
          <a:off x="0" y="0"/>
          <a:ext cx="0" cy="0"/>
          <a:chOff x="0" y="0"/>
          <a:chExt cx="0" cy="0"/>
        </a:xfrm>
      </p:grpSpPr>
      <p:sp>
        <p:nvSpPr>
          <p:cNvPr id="1326" name="Google Shape;1326;p190"/>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27" name="Google Shape;1327;p190"/>
          <p:cNvSpPr/>
          <p:nvPr/>
        </p:nvSpPr>
        <p:spPr>
          <a:xfrm>
            <a:off x="125" y="0"/>
            <a:ext cx="9144000" cy="796500"/>
          </a:xfrm>
          <a:prstGeom prst="rect">
            <a:avLst/>
          </a:prstGeom>
          <a:solidFill>
            <a:srgbClr val="8EC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90"/>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1329" name="Google Shape;1329;p190"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
        <p:nvSpPr>
          <p:cNvPr id="1330" name="Google Shape;1330;p190"/>
          <p:cNvSpPr txBox="1">
            <a:spLocks noGrp="1"/>
          </p:cNvSpPr>
          <p:nvPr>
            <p:ph type="sldNum" idx="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331" name="Google Shape;1331;p190"/>
          <p:cNvPicPr preferRelativeResize="0"/>
          <p:nvPr/>
        </p:nvPicPr>
        <p:blipFill>
          <a:blip r:embed="rId3">
            <a:alphaModFix/>
          </a:blip>
          <a:stretch>
            <a:fillRect/>
          </a:stretch>
        </p:blipFill>
        <p:spPr>
          <a:xfrm>
            <a:off x="8490349" y="247188"/>
            <a:ext cx="392234" cy="392234"/>
          </a:xfrm>
          <a:prstGeom prst="rect">
            <a:avLst/>
          </a:prstGeom>
          <a:noFill/>
          <a:ln>
            <a:noFill/>
          </a:ln>
        </p:spPr>
      </p:pic>
      <p:sp>
        <p:nvSpPr>
          <p:cNvPr id="1332" name="Google Shape;1332;p190"/>
          <p:cNvSpPr txBox="1">
            <a:spLocks noGrp="1"/>
          </p:cNvSpPr>
          <p:nvPr>
            <p:ph type="subTitle" idx="3"/>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33" name="Google Shape;1333;p190"/>
          <p:cNvSpPr txBox="1"/>
          <p:nvPr/>
        </p:nvSpPr>
        <p:spPr>
          <a:xfrm>
            <a:off x="1322900" y="122950"/>
            <a:ext cx="25335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GUIDED WALK-THROUGH:</a:t>
            </a:r>
            <a:endParaRPr sz="1200" b="1">
              <a:latin typeface="Proxima Nova"/>
              <a:ea typeface="Proxima Nova"/>
              <a:cs typeface="Proxima Nova"/>
              <a:sym typeface="Proxima Nova"/>
            </a:endParaRPr>
          </a:p>
        </p:txBody>
      </p:sp>
      <p:sp>
        <p:nvSpPr>
          <p:cNvPr id="1334" name="Google Shape;1334;p190"/>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335" name="Google Shape;1335;p190"/>
          <p:cNvPicPr preferRelativeResize="0"/>
          <p:nvPr/>
        </p:nvPicPr>
        <p:blipFill>
          <a:blip r:embed="rId4">
            <a:alphaModFix/>
          </a:blip>
          <a:stretch>
            <a:fillRect/>
          </a:stretch>
        </p:blipFill>
        <p:spPr>
          <a:xfrm>
            <a:off x="140850" y="182325"/>
            <a:ext cx="950498" cy="64717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
    <p:spTree>
      <p:nvGrpSpPr>
        <p:cNvPr id="1" name="Shape 1336"/>
        <p:cNvGrpSpPr/>
        <p:nvPr/>
      </p:nvGrpSpPr>
      <p:grpSpPr>
        <a:xfrm>
          <a:off x="0" y="0"/>
          <a:ext cx="0" cy="0"/>
          <a:chOff x="0" y="0"/>
          <a:chExt cx="0" cy="0"/>
        </a:xfrm>
      </p:grpSpPr>
      <p:sp>
        <p:nvSpPr>
          <p:cNvPr id="1337" name="Google Shape;1337;p191"/>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38" name="Google Shape;1338;p191"/>
          <p:cNvSpPr/>
          <p:nvPr/>
        </p:nvSpPr>
        <p:spPr>
          <a:xfrm>
            <a:off x="125" y="0"/>
            <a:ext cx="9144000" cy="796500"/>
          </a:xfrm>
          <a:prstGeom prst="rect">
            <a:avLst/>
          </a:prstGeom>
          <a:solidFill>
            <a:srgbClr val="C3A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9" name="Google Shape;1339;p191"/>
          <p:cNvPicPr preferRelativeResize="0"/>
          <p:nvPr/>
        </p:nvPicPr>
        <p:blipFill>
          <a:blip r:embed="rId2">
            <a:alphaModFix/>
          </a:blip>
          <a:stretch>
            <a:fillRect/>
          </a:stretch>
        </p:blipFill>
        <p:spPr>
          <a:xfrm>
            <a:off x="8490349" y="247188"/>
            <a:ext cx="392234" cy="392234"/>
          </a:xfrm>
          <a:prstGeom prst="rect">
            <a:avLst/>
          </a:prstGeom>
          <a:noFill/>
          <a:ln>
            <a:noFill/>
          </a:ln>
        </p:spPr>
      </p:pic>
      <p:sp>
        <p:nvSpPr>
          <p:cNvPr id="1340" name="Google Shape;1340;p191"/>
          <p:cNvSpPr txBox="1">
            <a:spLocks noGrp="1"/>
          </p:cNvSpPr>
          <p:nvPr>
            <p:ph type="subTitle" idx="2"/>
          </p:nvPr>
        </p:nvSpPr>
        <p:spPr>
          <a:xfrm>
            <a:off x="6189600" y="285850"/>
            <a:ext cx="2268600" cy="3156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41" name="Google Shape;1341;p191"/>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1342" name="Google Shape;1342;p191" descr="GA-Cog-900.png"/>
          <p:cNvPicPr preferRelativeResize="0"/>
          <p:nvPr/>
        </p:nvPicPr>
        <p:blipFill>
          <a:blip r:embed="rId3">
            <a:alphaModFix/>
          </a:blip>
          <a:stretch>
            <a:fillRect/>
          </a:stretch>
        </p:blipFill>
        <p:spPr>
          <a:xfrm>
            <a:off x="8392825" y="4622450"/>
            <a:ext cx="314955" cy="314955"/>
          </a:xfrm>
          <a:prstGeom prst="rect">
            <a:avLst/>
          </a:prstGeom>
          <a:noFill/>
          <a:ln>
            <a:noFill/>
          </a:ln>
        </p:spPr>
      </p:pic>
      <p:sp>
        <p:nvSpPr>
          <p:cNvPr id="1343" name="Google Shape;1343;p191"/>
          <p:cNvSpPr txBox="1">
            <a:spLocks noGrp="1"/>
          </p:cNvSpPr>
          <p:nvPr>
            <p:ph type="sldNum" idx="3"/>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344" name="Google Shape;1344;p191"/>
          <p:cNvSpPr txBox="1"/>
          <p:nvPr/>
        </p:nvSpPr>
        <p:spPr>
          <a:xfrm>
            <a:off x="1322900" y="122958"/>
            <a:ext cx="1633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DISCUSSION:</a:t>
            </a:r>
            <a:endParaRPr sz="1200" b="1">
              <a:latin typeface="Proxima Nova"/>
              <a:ea typeface="Proxima Nova"/>
              <a:cs typeface="Proxima Nova"/>
              <a:sym typeface="Proxima Nova"/>
            </a:endParaRPr>
          </a:p>
        </p:txBody>
      </p:sp>
      <p:sp>
        <p:nvSpPr>
          <p:cNvPr id="1345" name="Google Shape;1345;p191"/>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pic>
        <p:nvPicPr>
          <p:cNvPr id="1346" name="Google Shape;1346;p191"/>
          <p:cNvPicPr preferRelativeResize="0"/>
          <p:nvPr/>
        </p:nvPicPr>
        <p:blipFill>
          <a:blip r:embed="rId4">
            <a:alphaModFix/>
          </a:blip>
          <a:stretch>
            <a:fillRect/>
          </a:stretch>
        </p:blipFill>
        <p:spPr>
          <a:xfrm>
            <a:off x="197797" y="141274"/>
            <a:ext cx="898804" cy="6540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Title Only">
  <p:cSld name="CUSTOM_6">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a:endParaRPr/>
          </a:p>
        </p:txBody>
      </p:sp>
      <p:sp>
        <p:nvSpPr>
          <p:cNvPr id="59" name="Google Shape;59;p9"/>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61" name="Google Shape;61;p9"/>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1. Example or case study">
  <p:cSld name="BLANK_2">
    <p:spTree>
      <p:nvGrpSpPr>
        <p:cNvPr id="1" name="Shape 1347"/>
        <p:cNvGrpSpPr/>
        <p:nvPr/>
      </p:nvGrpSpPr>
      <p:grpSpPr>
        <a:xfrm>
          <a:off x="0" y="0"/>
          <a:ext cx="0" cy="0"/>
          <a:chOff x="0" y="0"/>
          <a:chExt cx="0" cy="0"/>
        </a:xfrm>
      </p:grpSpPr>
      <p:pic>
        <p:nvPicPr>
          <p:cNvPr id="1348" name="Google Shape;1348;p192"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
        <p:nvSpPr>
          <p:cNvPr id="1349" name="Google Shape;1349;p192"/>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350" name="Google Shape;1350;p192"/>
          <p:cNvSpPr/>
          <p:nvPr/>
        </p:nvSpPr>
        <p:spPr>
          <a:xfrm>
            <a:off x="125" y="0"/>
            <a:ext cx="9144000" cy="796500"/>
          </a:xfrm>
          <a:prstGeom prst="rect">
            <a:avLst/>
          </a:prstGeom>
          <a:solidFill>
            <a:srgbClr val="C3A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1" name="Google Shape;1351;p192"/>
          <p:cNvPicPr preferRelativeResize="0"/>
          <p:nvPr/>
        </p:nvPicPr>
        <p:blipFill rotWithShape="1">
          <a:blip r:embed="rId3">
            <a:alphaModFix/>
          </a:blip>
          <a:srcRect b="15782"/>
          <a:stretch/>
        </p:blipFill>
        <p:spPr>
          <a:xfrm>
            <a:off x="365613" y="113800"/>
            <a:ext cx="640384" cy="659700"/>
          </a:xfrm>
          <a:prstGeom prst="rect">
            <a:avLst/>
          </a:prstGeom>
          <a:noFill/>
          <a:ln>
            <a:noFill/>
          </a:ln>
        </p:spPr>
      </p:pic>
      <p:sp>
        <p:nvSpPr>
          <p:cNvPr id="1352" name="Google Shape;1352;p192"/>
          <p:cNvSpPr txBox="1">
            <a:spLocks noGrp="1"/>
          </p:cNvSpPr>
          <p:nvPr>
            <p:ph type="body" idx="1"/>
          </p:nvPr>
        </p:nvSpPr>
        <p:spPr>
          <a:xfrm>
            <a:off x="260850" y="1016413"/>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53" name="Google Shape;1353;p192"/>
          <p:cNvSpPr txBox="1"/>
          <p:nvPr/>
        </p:nvSpPr>
        <p:spPr>
          <a:xfrm>
            <a:off x="1322900" y="122958"/>
            <a:ext cx="1633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Proxima Nova"/>
                <a:ea typeface="Proxima Nova"/>
                <a:cs typeface="Proxima Nova"/>
                <a:sym typeface="Proxima Nova"/>
              </a:rPr>
              <a:t>REAL CASES:</a:t>
            </a:r>
            <a:endParaRPr sz="1200" b="1">
              <a:latin typeface="Proxima Nova"/>
              <a:ea typeface="Proxima Nova"/>
              <a:cs typeface="Proxima Nova"/>
              <a:sym typeface="Proxima Nova"/>
            </a:endParaRPr>
          </a:p>
        </p:txBody>
      </p:sp>
      <p:sp>
        <p:nvSpPr>
          <p:cNvPr id="1354" name="Google Shape;1354;p192"/>
          <p:cNvSpPr txBox="1">
            <a:spLocks noGrp="1"/>
          </p:cNvSpPr>
          <p:nvPr>
            <p:ph type="title"/>
          </p:nvPr>
        </p:nvSpPr>
        <p:spPr>
          <a:xfrm>
            <a:off x="1301605" y="329026"/>
            <a:ext cx="31995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600"/>
              <a:buNone/>
              <a:defRPr sz="1600" b="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 Blank">
  <p:cSld name="CUSTOM_8">
    <p:spTree>
      <p:nvGrpSpPr>
        <p:cNvPr id="1" name="Shape 1355"/>
        <p:cNvGrpSpPr/>
        <p:nvPr/>
      </p:nvGrpSpPr>
      <p:grpSpPr>
        <a:xfrm>
          <a:off x="0" y="0"/>
          <a:ext cx="0" cy="0"/>
          <a:chOff x="0" y="0"/>
          <a:chExt cx="0" cy="0"/>
        </a:xfrm>
      </p:grpSpPr>
      <p:pic>
        <p:nvPicPr>
          <p:cNvPr id="1356" name="Google Shape;1356;p193" descr="GA-Cog-900.png"/>
          <p:cNvPicPr preferRelativeResize="0"/>
          <p:nvPr/>
        </p:nvPicPr>
        <p:blipFill>
          <a:blip r:embed="rId2">
            <a:alphaModFix/>
          </a:blip>
          <a:stretch>
            <a:fillRect/>
          </a:stretch>
        </p:blipFill>
        <p:spPr>
          <a:xfrm>
            <a:off x="8392825" y="4622450"/>
            <a:ext cx="314955" cy="31495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 Basic: Title + Text 1">
  <p:cSld name="CUSTOM_1_3">
    <p:spTree>
      <p:nvGrpSpPr>
        <p:cNvPr id="1" name="Shape 1357"/>
        <p:cNvGrpSpPr/>
        <p:nvPr/>
      </p:nvGrpSpPr>
      <p:grpSpPr>
        <a:xfrm>
          <a:off x="0" y="0"/>
          <a:ext cx="0" cy="0"/>
          <a:chOff x="0" y="0"/>
          <a:chExt cx="0" cy="0"/>
        </a:xfrm>
      </p:grpSpPr>
      <p:sp>
        <p:nvSpPr>
          <p:cNvPr id="1358" name="Google Shape;1358;p194"/>
          <p:cNvSpPr txBox="1">
            <a:spLocks noGrp="1"/>
          </p:cNvSpPr>
          <p:nvPr>
            <p:ph type="title"/>
          </p:nvPr>
        </p:nvSpPr>
        <p:spPr>
          <a:xfrm>
            <a:off x="311700" y="2236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359" name="Google Shape;1359;p194"/>
          <p:cNvSpPr txBox="1">
            <a:spLocks noGrp="1"/>
          </p:cNvSpPr>
          <p:nvPr>
            <p:ph type="body" idx="1"/>
          </p:nvPr>
        </p:nvSpPr>
        <p:spPr>
          <a:xfrm>
            <a:off x="330600" y="1249850"/>
            <a:ext cx="8345700" cy="2943300"/>
          </a:xfrm>
          <a:prstGeom prst="rect">
            <a:avLst/>
          </a:prstGeom>
          <a:ln>
            <a:noFill/>
          </a:ln>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60" name="Google Shape;1360;p194"/>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 Solo Activity">
  <p:cSld name="TITLE_AND_BODY_1_2_2_2_3">
    <p:spTree>
      <p:nvGrpSpPr>
        <p:cNvPr id="1" name="Shape 1361"/>
        <p:cNvGrpSpPr/>
        <p:nvPr/>
      </p:nvGrpSpPr>
      <p:grpSpPr>
        <a:xfrm>
          <a:off x="0" y="0"/>
          <a:ext cx="0" cy="0"/>
          <a:chOff x="0" y="0"/>
          <a:chExt cx="0" cy="0"/>
        </a:xfrm>
      </p:grpSpPr>
      <p:sp>
        <p:nvSpPr>
          <p:cNvPr id="1362" name="Google Shape;1362;p195"/>
          <p:cNvSpPr/>
          <p:nvPr/>
        </p:nvSpPr>
        <p:spPr>
          <a:xfrm>
            <a:off x="125" y="50"/>
            <a:ext cx="9144000" cy="659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3" name="Google Shape;1363;p195"/>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1364" name="Google Shape;1364;p195"/>
          <p:cNvSpPr txBox="1">
            <a:spLocks noGrp="1"/>
          </p:cNvSpPr>
          <p:nvPr>
            <p:ph type="subTitle" idx="1"/>
          </p:nvPr>
        </p:nvSpPr>
        <p:spPr>
          <a:xfrm>
            <a:off x="7292905" y="129425"/>
            <a:ext cx="1336200" cy="328800"/>
          </a:xfrm>
          <a:prstGeom prst="rect">
            <a:avLst/>
          </a:prstGeom>
        </p:spPr>
        <p:txBody>
          <a:bodyPr spcFirstLastPara="1" wrap="square" lIns="91425" tIns="91425" rIns="91425" bIns="91425" anchor="t" anchorCtr="0"/>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
        <p:nvSpPr>
          <p:cNvPr id="1365" name="Google Shape;1365;p19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pic>
        <p:nvPicPr>
          <p:cNvPr id="1366" name="Google Shape;1366;p195"/>
          <p:cNvPicPr preferRelativeResize="0"/>
          <p:nvPr/>
        </p:nvPicPr>
        <p:blipFill rotWithShape="1">
          <a:blip r:embed="rId3">
            <a:alphaModFix/>
          </a:blip>
          <a:srcRect l="37611" r="36416" b="54120"/>
          <a:stretch/>
        </p:blipFill>
        <p:spPr>
          <a:xfrm>
            <a:off x="92200" y="-66798"/>
            <a:ext cx="731150" cy="726486"/>
          </a:xfrm>
          <a:prstGeom prst="rect">
            <a:avLst/>
          </a:prstGeom>
          <a:noFill/>
          <a:ln>
            <a:noFill/>
          </a:ln>
        </p:spPr>
      </p:pic>
      <p:sp>
        <p:nvSpPr>
          <p:cNvPr id="1367" name="Google Shape;1367;p195"/>
          <p:cNvSpPr txBox="1">
            <a:spLocks noGrp="1"/>
          </p:cNvSpPr>
          <p:nvPr>
            <p:ph type="title"/>
          </p:nvPr>
        </p:nvSpPr>
        <p:spPr>
          <a:xfrm>
            <a:off x="2330125" y="166250"/>
            <a:ext cx="5009400" cy="4593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1368" name="Google Shape;1368;p195"/>
          <p:cNvSpPr txBox="1"/>
          <p:nvPr/>
        </p:nvSpPr>
        <p:spPr>
          <a:xfrm>
            <a:off x="823349" y="166256"/>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Proxima Nova"/>
                <a:ea typeface="Proxima Nova"/>
                <a:cs typeface="Proxima Nova"/>
                <a:sym typeface="Proxima Nova"/>
              </a:rPr>
              <a:t>Solo Exercise: </a:t>
            </a:r>
            <a:endParaRPr sz="1800" b="1">
              <a:latin typeface="Proxima Nova"/>
              <a:ea typeface="Proxima Nova"/>
              <a:cs typeface="Proxima Nova"/>
              <a:sym typeface="Proxima Nova"/>
            </a:endParaRPr>
          </a:p>
        </p:txBody>
      </p:sp>
      <p:pic>
        <p:nvPicPr>
          <p:cNvPr id="1369" name="Google Shape;1369;p195" descr="GA-Cog-900.png"/>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1370" name="Google Shape;1370;p195"/>
          <p:cNvSpPr txBox="1">
            <a:spLocks noGrp="1"/>
          </p:cNvSpPr>
          <p:nvPr>
            <p:ph type="body" idx="2"/>
          </p:nvPr>
        </p:nvSpPr>
        <p:spPr>
          <a:xfrm>
            <a:off x="271800" y="1143000"/>
            <a:ext cx="8622300" cy="2937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71" name="Google Shape;1371;p195"/>
          <p:cNvSpPr txBox="1">
            <a:spLocks noGrp="1"/>
          </p:cNvSpPr>
          <p:nvPr>
            <p:ph type="sldNum" idx="3"/>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1377"/>
        <p:cNvGrpSpPr/>
        <p:nvPr/>
      </p:nvGrpSpPr>
      <p:grpSpPr>
        <a:xfrm>
          <a:off x="0" y="0"/>
          <a:ext cx="0" cy="0"/>
          <a:chOff x="0" y="0"/>
          <a:chExt cx="0" cy="0"/>
        </a:xfrm>
      </p:grpSpPr>
      <p:sp>
        <p:nvSpPr>
          <p:cNvPr id="1378" name="Google Shape;1378;p197"/>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97"/>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b="0" i="0" u="none" strike="noStrike" cap="none">
              <a:solidFill>
                <a:srgbClr val="000000"/>
              </a:solidFill>
              <a:latin typeface="Arial"/>
              <a:ea typeface="Arial"/>
              <a:cs typeface="Arial"/>
              <a:sym typeface="Arial"/>
            </a:endParaRPr>
          </a:p>
        </p:txBody>
      </p:sp>
      <p:cxnSp>
        <p:nvCxnSpPr>
          <p:cNvPr id="1380" name="Google Shape;1380;p197"/>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381" name="Google Shape;1381;p197"/>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1382" name="Google Shape;1382;p19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97"/>
          <p:cNvSpPr txBox="1">
            <a:spLocks noGrp="1"/>
          </p:cNvSpPr>
          <p:nvPr>
            <p:ph type="title"/>
          </p:nvPr>
        </p:nvSpPr>
        <p:spPr>
          <a:xfrm>
            <a:off x="636600" y="1777038"/>
            <a:ext cx="6014100" cy="1589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48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9pPr>
          </a:lstStyle>
          <a:p>
            <a:endParaRPr/>
          </a:p>
        </p:txBody>
      </p:sp>
      <p:sp>
        <p:nvSpPr>
          <p:cNvPr id="1384" name="Google Shape;1384;p197"/>
          <p:cNvSpPr txBox="1">
            <a:spLocks noGrp="1"/>
          </p:cNvSpPr>
          <p:nvPr>
            <p:ph type="subTitle" idx="1"/>
          </p:nvPr>
        </p:nvSpPr>
        <p:spPr>
          <a:xfrm>
            <a:off x="681725" y="1221643"/>
            <a:ext cx="7457700" cy="4116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2400" b="0" i="0" u="none" strike="noStrike" cap="none">
                <a:solidFill>
                  <a:schemeClr val="lt1"/>
                </a:solidFill>
                <a:latin typeface="Proxima Nova"/>
                <a:ea typeface="Proxima Nova"/>
                <a:cs typeface="Proxima Nova"/>
                <a:sym typeface="Proxima Nova"/>
              </a:defRPr>
            </a:lvl9pPr>
          </a:lstStyle>
          <a:p>
            <a:endParaRPr/>
          </a:p>
        </p:txBody>
      </p:sp>
      <p:sp>
        <p:nvSpPr>
          <p:cNvPr id="1385" name="Google Shape;1385;p197"/>
          <p:cNvSpPr/>
          <p:nvPr/>
        </p:nvSpPr>
        <p:spPr>
          <a:xfrm>
            <a:off x="7765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86" name="Google Shape;1386;p197"/>
          <p:cNvPicPr preferRelativeResize="0"/>
          <p:nvPr/>
        </p:nvPicPr>
        <p:blipFill rotWithShape="1">
          <a:blip r:embed="rId3">
            <a:alphaModFix/>
          </a:blip>
          <a:srcRect/>
          <a:stretch/>
        </p:blipFill>
        <p:spPr>
          <a:xfrm>
            <a:off x="6108459" y="4392369"/>
            <a:ext cx="2469583" cy="46584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struction Notes">
  <p:cSld name="CUSTOM">
    <p:bg>
      <p:bgPr>
        <a:solidFill>
          <a:schemeClr val="lt1"/>
        </a:solidFill>
        <a:effectLst/>
      </p:bgPr>
    </p:bg>
    <p:spTree>
      <p:nvGrpSpPr>
        <p:cNvPr id="1" name="Shape 1402"/>
        <p:cNvGrpSpPr/>
        <p:nvPr/>
      </p:nvGrpSpPr>
      <p:grpSpPr>
        <a:xfrm>
          <a:off x="0" y="0"/>
          <a:ext cx="0" cy="0"/>
          <a:chOff x="0" y="0"/>
          <a:chExt cx="0" cy="0"/>
        </a:xfrm>
      </p:grpSpPr>
      <p:sp>
        <p:nvSpPr>
          <p:cNvPr id="1403" name="Google Shape;1403;p200"/>
          <p:cNvSpPr/>
          <p:nvPr/>
        </p:nvSpPr>
        <p:spPr>
          <a:xfrm>
            <a:off x="-20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200"/>
          <p:cNvSpPr txBox="1">
            <a:spLocks noGrp="1"/>
          </p:cNvSpPr>
          <p:nvPr>
            <p:ph type="title"/>
          </p:nvPr>
        </p:nvSpPr>
        <p:spPr>
          <a:xfrm>
            <a:off x="979500" y="332100"/>
            <a:ext cx="7185000" cy="653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405" name="Google Shape;1405;p200"/>
          <p:cNvSpPr txBox="1">
            <a:spLocks noGrp="1"/>
          </p:cNvSpPr>
          <p:nvPr>
            <p:ph type="body" idx="1"/>
          </p:nvPr>
        </p:nvSpPr>
        <p:spPr>
          <a:xfrm>
            <a:off x="979500" y="1078375"/>
            <a:ext cx="7099500" cy="2999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406" name="Google Shape;1406;p200"/>
          <p:cNvSpPr/>
          <p:nvPr/>
        </p:nvSpPr>
        <p:spPr>
          <a:xfrm>
            <a:off x="8342625" y="4513775"/>
            <a:ext cx="534300" cy="572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200"/>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Proxima Nova"/>
                <a:ea typeface="Proxima Nova"/>
                <a:cs typeface="Proxima Nova"/>
                <a:sym typeface="Proxima Nova"/>
              </a:rPr>
              <a:t>FOR INSTRUCTOR USE ONLY </a:t>
            </a:r>
            <a:endParaRPr sz="2400" b="0" i="0" u="none" strike="noStrike" cap="none">
              <a:solidFill>
                <a:srgbClr val="FFFFFF"/>
              </a:solidFill>
              <a:latin typeface="Proxima Nova"/>
              <a:ea typeface="Proxima Nova"/>
              <a:cs typeface="Proxima Nova"/>
              <a:sym typeface="Proxima Nova"/>
            </a:endParaRPr>
          </a:p>
        </p:txBody>
      </p:sp>
      <p:sp>
        <p:nvSpPr>
          <p:cNvPr id="1408" name="Google Shape;1408;p200"/>
          <p:cNvSpPr/>
          <p:nvPr/>
        </p:nvSpPr>
        <p:spPr>
          <a:xfrm>
            <a:off x="8522550" y="-6850"/>
            <a:ext cx="616500" cy="51504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9" name="Google Shape;1409;p200"/>
          <p:cNvPicPr preferRelativeResize="0"/>
          <p:nvPr/>
        </p:nvPicPr>
        <p:blipFill rotWithShape="1">
          <a:blip r:embed="rId2">
            <a:alphaModFix/>
          </a:blip>
          <a:srcRect/>
          <a:stretch/>
        </p:blipFill>
        <p:spPr>
          <a:xfrm>
            <a:off x="8544437" y="4493863"/>
            <a:ext cx="572726" cy="57269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8. Computer Exercise">
  <p:cSld name="TITLE_AND_BODY_1_2_2_2_1_1_1">
    <p:spTree>
      <p:nvGrpSpPr>
        <p:cNvPr id="1" name="Shape 1418"/>
        <p:cNvGrpSpPr/>
        <p:nvPr/>
      </p:nvGrpSpPr>
      <p:grpSpPr>
        <a:xfrm>
          <a:off x="0" y="0"/>
          <a:ext cx="0" cy="0"/>
          <a:chOff x="0" y="0"/>
          <a:chExt cx="0" cy="0"/>
        </a:xfrm>
      </p:grpSpPr>
      <p:sp>
        <p:nvSpPr>
          <p:cNvPr id="1419" name="Google Shape;1419;p202"/>
          <p:cNvSpPr/>
          <p:nvPr/>
        </p:nvSpPr>
        <p:spPr>
          <a:xfrm>
            <a:off x="125" y="-4750"/>
            <a:ext cx="9144000" cy="801300"/>
          </a:xfrm>
          <a:prstGeom prst="rect">
            <a:avLst/>
          </a:prstGeom>
          <a:solidFill>
            <a:srgbClr val="8EC0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0" name="Google Shape;1420;p202"/>
          <p:cNvPicPr preferRelativeResize="0"/>
          <p:nvPr/>
        </p:nvPicPr>
        <p:blipFill rotWithShape="1">
          <a:blip r:embed="rId2">
            <a:alphaModFix/>
          </a:blip>
          <a:srcRect/>
          <a:stretch/>
        </p:blipFill>
        <p:spPr>
          <a:xfrm>
            <a:off x="8646174" y="199100"/>
            <a:ext cx="393600" cy="393600"/>
          </a:xfrm>
          <a:prstGeom prst="rect">
            <a:avLst/>
          </a:prstGeom>
          <a:noFill/>
          <a:ln>
            <a:noFill/>
          </a:ln>
        </p:spPr>
      </p:pic>
      <p:sp>
        <p:nvSpPr>
          <p:cNvPr id="1421" name="Google Shape;1421;p202"/>
          <p:cNvSpPr txBox="1">
            <a:spLocks noGrp="1"/>
          </p:cNvSpPr>
          <p:nvPr>
            <p:ph type="subTitle" idx="1"/>
          </p:nvPr>
        </p:nvSpPr>
        <p:spPr>
          <a:xfrm>
            <a:off x="7282580" y="231500"/>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chemeClr val="dk1"/>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EEEEEE"/>
                </a:solidFill>
                <a:latin typeface="Proxima Nova"/>
                <a:ea typeface="Proxima Nova"/>
                <a:cs typeface="Proxima Nova"/>
                <a:sym typeface="Proxima Nova"/>
              </a:defRPr>
            </a:lvl9pPr>
          </a:lstStyle>
          <a:p>
            <a:endParaRPr/>
          </a:p>
        </p:txBody>
      </p:sp>
      <p:sp>
        <p:nvSpPr>
          <p:cNvPr id="1422" name="Google Shape;1422;p202"/>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1423" name="Google Shape;1423;p202"/>
          <p:cNvSpPr txBox="1"/>
          <p:nvPr/>
        </p:nvSpPr>
        <p:spPr>
          <a:xfrm>
            <a:off x="915075" y="82963"/>
            <a:ext cx="15234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roxima Nova"/>
                <a:ea typeface="Proxima Nova"/>
                <a:cs typeface="Proxima Nova"/>
                <a:sym typeface="Proxima Nova"/>
              </a:rPr>
              <a:t>Computers Out: </a:t>
            </a:r>
            <a:endParaRPr sz="1400" b="1" i="0" u="none" strike="noStrike" cap="none">
              <a:solidFill>
                <a:schemeClr val="dk1"/>
              </a:solidFill>
              <a:latin typeface="Proxima Nova"/>
              <a:ea typeface="Proxima Nova"/>
              <a:cs typeface="Proxima Nova"/>
              <a:sym typeface="Proxima Nova"/>
            </a:endParaRPr>
          </a:p>
        </p:txBody>
      </p:sp>
      <p:pic>
        <p:nvPicPr>
          <p:cNvPr id="1424" name="Google Shape;1424;p202"/>
          <p:cNvPicPr preferRelativeResize="0"/>
          <p:nvPr/>
        </p:nvPicPr>
        <p:blipFill rotWithShape="1">
          <a:blip r:embed="rId3">
            <a:alphaModFix/>
          </a:blip>
          <a:srcRect l="36465" t="3343" r="36468" b="45224"/>
          <a:stretch/>
        </p:blipFill>
        <p:spPr>
          <a:xfrm>
            <a:off x="140850" y="82975"/>
            <a:ext cx="667574" cy="713575"/>
          </a:xfrm>
          <a:prstGeom prst="rect">
            <a:avLst/>
          </a:prstGeom>
          <a:noFill/>
          <a:ln>
            <a:noFill/>
          </a:ln>
        </p:spPr>
      </p:pic>
      <p:sp>
        <p:nvSpPr>
          <p:cNvPr id="1425" name="Google Shape;1425;p202"/>
          <p:cNvSpPr txBox="1">
            <a:spLocks noGrp="1"/>
          </p:cNvSpPr>
          <p:nvPr>
            <p:ph type="body" idx="2"/>
          </p:nvPr>
        </p:nvSpPr>
        <p:spPr>
          <a:xfrm>
            <a:off x="271800" y="11430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426" name="Google Shape;1426;p202"/>
          <p:cNvSpPr txBox="1">
            <a:spLocks noGrp="1"/>
          </p:cNvSpPr>
          <p:nvPr>
            <p:ph type="sldNum" idx="3"/>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27" name="Google Shape;1427;p202"/>
          <p:cNvSpPr txBox="1">
            <a:spLocks noGrp="1"/>
          </p:cNvSpPr>
          <p:nvPr>
            <p:ph type="title"/>
          </p:nvPr>
        </p:nvSpPr>
        <p:spPr>
          <a:xfrm>
            <a:off x="908850" y="249538"/>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400"/>
              <a:buFont typeface="Proxima Nova"/>
              <a:buNone/>
              <a:defRPr sz="2400" b="0" i="0" u="none" strike="noStrike" cap="none">
                <a:solidFill>
                  <a:schemeClr val="dk1"/>
                </a:solidFill>
                <a:latin typeface="Proxima Nova"/>
                <a:ea typeface="Proxima Nova"/>
                <a:cs typeface="Proxima Nova"/>
                <a:sym typeface="Proxima Nov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Title Only">
  <p:cSld name="CUSTOM_6">
    <p:spTree>
      <p:nvGrpSpPr>
        <p:cNvPr id="1" name="Shape 1437"/>
        <p:cNvGrpSpPr/>
        <p:nvPr/>
      </p:nvGrpSpPr>
      <p:grpSpPr>
        <a:xfrm>
          <a:off x="0" y="0"/>
          <a:ext cx="0" cy="0"/>
          <a:chOff x="0" y="0"/>
          <a:chExt cx="0" cy="0"/>
        </a:xfrm>
      </p:grpSpPr>
      <p:sp>
        <p:nvSpPr>
          <p:cNvPr id="1438" name="Google Shape;1438;p204"/>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39" name="Google Shape;1439;p204"/>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204"/>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41" name="Google Shape;1441;p204"/>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Blank">
  <p:cSld name="CUSTOM_8">
    <p:spTree>
      <p:nvGrpSpPr>
        <p:cNvPr id="1" name="Shape 1442"/>
        <p:cNvGrpSpPr/>
        <p:nvPr/>
      </p:nvGrpSpPr>
      <p:grpSpPr>
        <a:xfrm>
          <a:off x="0" y="0"/>
          <a:ext cx="0" cy="0"/>
          <a:chOff x="0" y="0"/>
          <a:chExt cx="0" cy="0"/>
        </a:xfrm>
      </p:grpSpPr>
      <p:sp>
        <p:nvSpPr>
          <p:cNvPr id="1443" name="Google Shape;1443;p205"/>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1444"/>
        <p:cNvGrpSpPr/>
        <p:nvPr/>
      </p:nvGrpSpPr>
      <p:grpSpPr>
        <a:xfrm>
          <a:off x="0" y="0"/>
          <a:ext cx="0" cy="0"/>
          <a:chOff x="0" y="0"/>
          <a:chExt cx="0" cy="0"/>
        </a:xfrm>
      </p:grpSpPr>
      <p:sp>
        <p:nvSpPr>
          <p:cNvPr id="1445" name="Google Shape;1445;p206"/>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6" name="Google Shape;1446;p206"/>
          <p:cNvPicPr preferRelativeResize="0"/>
          <p:nvPr/>
        </p:nvPicPr>
        <p:blipFill rotWithShape="1">
          <a:blip r:embed="rId2">
            <a:alphaModFix/>
          </a:blip>
          <a:src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 Color Block Red">
  <p:cSld name="CUSTOM_6_1">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64" name="Google Shape;64;p10"/>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0"/>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66" name="Google Shape;66;p10"/>
          <p:cNvSpPr/>
          <p:nvPr/>
        </p:nvSpPr>
        <p:spPr>
          <a:xfrm>
            <a:off x="6315000" y="-13950"/>
            <a:ext cx="2877000" cy="51714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8" name="Google Shape;68;p10"/>
          <p:cNvPicPr preferRelativeResize="0"/>
          <p:nvPr/>
        </p:nvPicPr>
        <p:blipFill>
          <a:blip r:embed="rId2">
            <a:alphaModFix/>
          </a:blip>
          <a:stretch>
            <a:fillRect/>
          </a:stretch>
        </p:blipFill>
        <p:spPr>
          <a:xfrm>
            <a:off x="8571262" y="4584750"/>
            <a:ext cx="572726" cy="572699"/>
          </a:xfrm>
          <a:prstGeom prst="rect">
            <a:avLst/>
          </a:prstGeom>
          <a:noFill/>
          <a:ln>
            <a:noFill/>
          </a:ln>
        </p:spPr>
      </p:pic>
      <p:sp>
        <p:nvSpPr>
          <p:cNvPr id="69" name="Google Shape;69;p10"/>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Blank">
  <p:cSld name="CUSTOM_8_1">
    <p:spTree>
      <p:nvGrpSpPr>
        <p:cNvPr id="1" name="Shape 1447"/>
        <p:cNvGrpSpPr/>
        <p:nvPr/>
      </p:nvGrpSpPr>
      <p:grpSpPr>
        <a:xfrm>
          <a:off x="0" y="0"/>
          <a:ext cx="0" cy="0"/>
          <a:chOff x="0" y="0"/>
          <a:chExt cx="0" cy="0"/>
        </a:xfrm>
      </p:grpSpPr>
      <p:sp>
        <p:nvSpPr>
          <p:cNvPr id="1448" name="Google Shape;1448;p207"/>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1449" name="Google Shape;1449;p207"/>
          <p:cNvSpPr/>
          <p:nvPr/>
        </p:nvSpPr>
        <p:spPr>
          <a:xfrm>
            <a:off x="90225" y="4502825"/>
            <a:ext cx="2454300" cy="559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07"/>
          <p:cNvSpPr txBox="1">
            <a:spLocks noGrp="1"/>
          </p:cNvSpPr>
          <p:nvPr>
            <p:ph type="sldNum" idx="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 Quote ">
  <p:cSld name="CUSTOM_4">
    <p:spTree>
      <p:nvGrpSpPr>
        <p:cNvPr id="1" name="Shape 1451"/>
        <p:cNvGrpSpPr/>
        <p:nvPr/>
      </p:nvGrpSpPr>
      <p:grpSpPr>
        <a:xfrm>
          <a:off x="0" y="0"/>
          <a:ext cx="0" cy="0"/>
          <a:chOff x="0" y="0"/>
          <a:chExt cx="0" cy="0"/>
        </a:xfrm>
      </p:grpSpPr>
      <p:cxnSp>
        <p:nvCxnSpPr>
          <p:cNvPr id="1452" name="Google Shape;1452;p208"/>
          <p:cNvCxnSpPr/>
          <p:nvPr/>
        </p:nvCxnSpPr>
        <p:spPr>
          <a:xfrm>
            <a:off x="1399725" y="1863425"/>
            <a:ext cx="2638200" cy="0"/>
          </a:xfrm>
          <a:prstGeom prst="straightConnector1">
            <a:avLst/>
          </a:prstGeom>
          <a:noFill/>
          <a:ln w="9525" cap="flat" cmpd="sng">
            <a:solidFill>
              <a:srgbClr val="E41A23"/>
            </a:solidFill>
            <a:prstDash val="solid"/>
            <a:round/>
            <a:headEnd type="none" w="sm" len="sm"/>
            <a:tailEnd type="none" w="sm" len="sm"/>
          </a:ln>
        </p:spPr>
      </p:cxnSp>
      <p:cxnSp>
        <p:nvCxnSpPr>
          <p:cNvPr id="1453" name="Google Shape;1453;p208"/>
          <p:cNvCxnSpPr/>
          <p:nvPr/>
        </p:nvCxnSpPr>
        <p:spPr>
          <a:xfrm>
            <a:off x="4913975" y="1863425"/>
            <a:ext cx="2638200" cy="0"/>
          </a:xfrm>
          <a:prstGeom prst="straightConnector1">
            <a:avLst/>
          </a:prstGeom>
          <a:noFill/>
          <a:ln w="9525" cap="flat" cmpd="sng">
            <a:solidFill>
              <a:srgbClr val="E41A23"/>
            </a:solidFill>
            <a:prstDash val="solid"/>
            <a:round/>
            <a:headEnd type="none" w="sm" len="sm"/>
            <a:tailEnd type="none" w="sm" len="sm"/>
          </a:ln>
        </p:spPr>
      </p:cxnSp>
      <p:sp>
        <p:nvSpPr>
          <p:cNvPr id="1454" name="Google Shape;1454;p208"/>
          <p:cNvSpPr txBox="1"/>
          <p:nvPr/>
        </p:nvSpPr>
        <p:spPr>
          <a:xfrm>
            <a:off x="4057900" y="1402025"/>
            <a:ext cx="836100" cy="69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0" i="0" u="none" strike="noStrike" cap="none">
                <a:solidFill>
                  <a:schemeClr val="accent5"/>
                </a:solidFill>
                <a:latin typeface="Proxima Nova"/>
                <a:ea typeface="Proxima Nova"/>
                <a:cs typeface="Proxima Nova"/>
                <a:sym typeface="Proxima Nova"/>
              </a:rPr>
              <a:t>“</a:t>
            </a:r>
            <a:endParaRPr sz="7200" b="0" i="0" u="none" strike="noStrike" cap="none">
              <a:solidFill>
                <a:schemeClr val="accent5"/>
              </a:solidFill>
              <a:latin typeface="Proxima Nova"/>
              <a:ea typeface="Proxima Nova"/>
              <a:cs typeface="Proxima Nova"/>
              <a:sym typeface="Proxima Nova"/>
            </a:endParaRPr>
          </a:p>
        </p:txBody>
      </p:sp>
      <p:sp>
        <p:nvSpPr>
          <p:cNvPr id="1455" name="Google Shape;1455;p208"/>
          <p:cNvSpPr txBox="1">
            <a:spLocks noGrp="1"/>
          </p:cNvSpPr>
          <p:nvPr>
            <p:ph type="title"/>
          </p:nvPr>
        </p:nvSpPr>
        <p:spPr>
          <a:xfrm>
            <a:off x="1403050" y="2128750"/>
            <a:ext cx="6149100" cy="12822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2600"/>
              <a:buFont typeface="Proxima Nova"/>
              <a:buNone/>
              <a:defRPr sz="2600" b="1" i="0" u="none" strike="noStrike" cap="none">
                <a:solidFill>
                  <a:srgbClr val="E41A23"/>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456" name="Google Shape;1456;p208"/>
          <p:cNvSpPr txBox="1">
            <a:spLocks noGrp="1"/>
          </p:cNvSpPr>
          <p:nvPr>
            <p:ph type="subTitle" idx="1"/>
          </p:nvPr>
        </p:nvSpPr>
        <p:spPr>
          <a:xfrm>
            <a:off x="2249725" y="3386656"/>
            <a:ext cx="4539600" cy="5565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400"/>
              <a:buFont typeface="Proxima Nova"/>
              <a:buNone/>
              <a:defRPr sz="1100" b="0" i="0" u="none" strike="noStrike" cap="none">
                <a:solidFill>
                  <a:srgbClr val="E51B24"/>
                </a:solidFill>
                <a:latin typeface="Proxima Nova"/>
                <a:ea typeface="Proxima Nova"/>
                <a:cs typeface="Proxima Nova"/>
                <a:sym typeface="Proxima Nova"/>
              </a:defRPr>
            </a:lvl1pPr>
            <a:lvl2pPr marR="0" lvl="1"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2pPr>
            <a:lvl3pPr marR="0" lvl="2"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3pPr>
            <a:lvl4pPr marR="0" lvl="3"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4pPr>
            <a:lvl5pPr marR="0" lvl="4"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5pPr>
            <a:lvl6pPr marR="0" lvl="5"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6pPr>
            <a:lvl7pPr marR="0" lvl="6"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7pPr>
            <a:lvl8pPr marR="0" lvl="7" algn="ctr" rtl="0">
              <a:lnSpc>
                <a:spcPct val="115000"/>
              </a:lnSpc>
              <a:spcBef>
                <a:spcPts val="1600"/>
              </a:spcBef>
              <a:spcAft>
                <a:spcPts val="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8pPr>
            <a:lvl9pPr marR="0" lvl="8" algn="ctr" rtl="0">
              <a:lnSpc>
                <a:spcPct val="115000"/>
              </a:lnSpc>
              <a:spcBef>
                <a:spcPts val="1600"/>
              </a:spcBef>
              <a:spcAft>
                <a:spcPts val="1600"/>
              </a:spcAft>
              <a:buClr>
                <a:srgbClr val="000000"/>
              </a:buClr>
              <a:buSzPts val="1400"/>
              <a:buFont typeface="Proxima Nova"/>
              <a:buNone/>
              <a:defRPr sz="1400" b="0" i="0" u="none" strike="noStrike" cap="none">
                <a:solidFill>
                  <a:srgbClr val="E51B24"/>
                </a:solidFill>
                <a:latin typeface="Proxima Nova"/>
                <a:ea typeface="Proxima Nova"/>
                <a:cs typeface="Proxima Nova"/>
                <a:sym typeface="Proxima Nova"/>
              </a:defRPr>
            </a:lvl9pPr>
          </a:lstStyle>
          <a:p>
            <a:endParaRPr/>
          </a:p>
        </p:txBody>
      </p:sp>
      <p:sp>
        <p:nvSpPr>
          <p:cNvPr id="1457" name="Google Shape;1457;p208"/>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Image + Color Block Red">
  <p:cSld name="CUSTOM_6_1">
    <p:spTree>
      <p:nvGrpSpPr>
        <p:cNvPr id="1" name="Shape 1458"/>
        <p:cNvGrpSpPr/>
        <p:nvPr/>
      </p:nvGrpSpPr>
      <p:grpSpPr>
        <a:xfrm>
          <a:off x="0" y="0"/>
          <a:ext cx="0" cy="0"/>
          <a:chOff x="0" y="0"/>
          <a:chExt cx="0" cy="0"/>
        </a:xfrm>
      </p:grpSpPr>
      <p:sp>
        <p:nvSpPr>
          <p:cNvPr id="1459" name="Google Shape;1459;p209"/>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60" name="Google Shape;1460;p209"/>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209"/>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62" name="Google Shape;1462;p209"/>
          <p:cNvSpPr/>
          <p:nvPr/>
        </p:nvSpPr>
        <p:spPr>
          <a:xfrm>
            <a:off x="6315000" y="-13950"/>
            <a:ext cx="2877000" cy="51714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09"/>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4" name="Google Shape;1464;p209"/>
          <p:cNvPicPr preferRelativeResize="0"/>
          <p:nvPr/>
        </p:nvPicPr>
        <p:blipFill rotWithShape="1">
          <a:blip r:embed="rId2">
            <a:alphaModFix/>
          </a:blip>
          <a:srcRect/>
          <a:stretch/>
        </p:blipFill>
        <p:spPr>
          <a:xfrm>
            <a:off x="8571262" y="4584750"/>
            <a:ext cx="572726" cy="572699"/>
          </a:xfrm>
          <a:prstGeom prst="rect">
            <a:avLst/>
          </a:prstGeom>
          <a:noFill/>
          <a:ln>
            <a:noFill/>
          </a:ln>
        </p:spPr>
      </p:pic>
      <p:sp>
        <p:nvSpPr>
          <p:cNvPr id="1465" name="Google Shape;1465;p209"/>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 Place</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Photo</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On Top </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Of Box</a:t>
            </a:r>
            <a:endParaRPr sz="1800" b="0" i="0" u="none" strike="noStrike" cap="none">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mage + Color Block Teal">
  <p:cSld name="CUSTOM_6_1_1">
    <p:spTree>
      <p:nvGrpSpPr>
        <p:cNvPr id="1" name="Shape 1466"/>
        <p:cNvGrpSpPr/>
        <p:nvPr/>
      </p:nvGrpSpPr>
      <p:grpSpPr>
        <a:xfrm>
          <a:off x="0" y="0"/>
          <a:ext cx="0" cy="0"/>
          <a:chOff x="0" y="0"/>
          <a:chExt cx="0" cy="0"/>
        </a:xfrm>
      </p:grpSpPr>
      <p:sp>
        <p:nvSpPr>
          <p:cNvPr id="1467" name="Google Shape;1467;p210"/>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68" name="Google Shape;1468;p210"/>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10"/>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70" name="Google Shape;1470;p210"/>
          <p:cNvSpPr/>
          <p:nvPr/>
        </p:nvSpPr>
        <p:spPr>
          <a:xfrm>
            <a:off x="6315000" y="-13950"/>
            <a:ext cx="2856300" cy="5171400"/>
          </a:xfrm>
          <a:prstGeom prst="rect">
            <a:avLst/>
          </a:prstGeom>
          <a:solidFill>
            <a:srgbClr val="0D83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210"/>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210"/>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 Place</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Photo</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On Top </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Of Box</a:t>
            </a:r>
            <a:endParaRPr sz="1800" b="0" i="0" u="none" strike="noStrike" cap="none">
              <a:solidFill>
                <a:srgbClr val="000000"/>
              </a:solidFill>
              <a:latin typeface="Proxima Nova Semibold"/>
              <a:ea typeface="Proxima Nova Semibold"/>
              <a:cs typeface="Proxima Nova Semibold"/>
              <a:sym typeface="Proxima Nova Semibold"/>
            </a:endParaRPr>
          </a:p>
        </p:txBody>
      </p:sp>
      <p:pic>
        <p:nvPicPr>
          <p:cNvPr id="1473" name="Google Shape;1473;p210"/>
          <p:cNvPicPr preferRelativeResize="0"/>
          <p:nvPr/>
        </p:nvPicPr>
        <p:blipFill rotWithShape="1">
          <a:blip r:embed="rId2">
            <a:alphaModFix/>
          </a:blip>
          <a:srcRect/>
          <a:stretch/>
        </p:blipFill>
        <p:spPr>
          <a:xfrm>
            <a:off x="8571262" y="4584750"/>
            <a:ext cx="572726" cy="5726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Image + Color Block Yellow">
  <p:cSld name="CUSTOM_6_1_1_1">
    <p:spTree>
      <p:nvGrpSpPr>
        <p:cNvPr id="1" name="Shape 1474"/>
        <p:cNvGrpSpPr/>
        <p:nvPr/>
      </p:nvGrpSpPr>
      <p:grpSpPr>
        <a:xfrm>
          <a:off x="0" y="0"/>
          <a:ext cx="0" cy="0"/>
          <a:chOff x="0" y="0"/>
          <a:chExt cx="0" cy="0"/>
        </a:xfrm>
      </p:grpSpPr>
      <p:sp>
        <p:nvSpPr>
          <p:cNvPr id="1475" name="Google Shape;1475;p211"/>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76" name="Google Shape;1476;p211"/>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211"/>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78" name="Google Shape;1478;p211"/>
          <p:cNvSpPr/>
          <p:nvPr/>
        </p:nvSpPr>
        <p:spPr>
          <a:xfrm>
            <a:off x="6308325" y="0"/>
            <a:ext cx="2876700" cy="5171400"/>
          </a:xfrm>
          <a:prstGeom prst="rect">
            <a:avLst/>
          </a:prstGeom>
          <a:solidFill>
            <a:srgbClr val="FFDB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211"/>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211"/>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 Place</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Photo</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On Top </a:t>
            </a:r>
            <a:endParaRPr sz="1800" b="0" i="0" u="none" strike="noStrike" cap="none">
              <a:solidFill>
                <a:srgbClr val="000000"/>
              </a:solidFill>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Proxima Nova Semibold"/>
                <a:ea typeface="Proxima Nova Semibold"/>
                <a:cs typeface="Proxima Nova Semibold"/>
                <a:sym typeface="Proxima Nova Semibold"/>
              </a:rPr>
              <a:t>Of Box</a:t>
            </a:r>
            <a:endParaRPr sz="1800" b="0" i="0" u="none" strike="noStrike" cap="none">
              <a:solidFill>
                <a:srgbClr val="000000"/>
              </a:solidFill>
              <a:latin typeface="Proxima Nova Semibold"/>
              <a:ea typeface="Proxima Nova Semibold"/>
              <a:cs typeface="Proxima Nova Semibold"/>
              <a:sym typeface="Proxima Nova Semibold"/>
            </a:endParaRPr>
          </a:p>
        </p:txBody>
      </p:sp>
      <p:pic>
        <p:nvPicPr>
          <p:cNvPr id="1481" name="Google Shape;1481;p211" descr="GA-Cog-900.png"/>
          <p:cNvPicPr preferRelativeResize="0"/>
          <p:nvPr/>
        </p:nvPicPr>
        <p:blipFill rotWithShape="1">
          <a:blip r:embed="rId2">
            <a:alphaModFix/>
          </a:blip>
          <a:srcRect/>
          <a:stretch/>
        </p:blipFill>
        <p:spPr>
          <a:xfrm>
            <a:off x="8699600" y="4701500"/>
            <a:ext cx="316051" cy="31605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Horizontal Color Block Red">
  <p:cSld name="CUSTOM_6_1_1_1_1">
    <p:spTree>
      <p:nvGrpSpPr>
        <p:cNvPr id="1" name="Shape 1482"/>
        <p:cNvGrpSpPr/>
        <p:nvPr/>
      </p:nvGrpSpPr>
      <p:grpSpPr>
        <a:xfrm>
          <a:off x="0" y="0"/>
          <a:ext cx="0" cy="0"/>
          <a:chOff x="0" y="0"/>
          <a:chExt cx="0" cy="0"/>
        </a:xfrm>
      </p:grpSpPr>
      <p:sp>
        <p:nvSpPr>
          <p:cNvPr id="1483" name="Google Shape;1483;p212"/>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84" name="Google Shape;1484;p212"/>
          <p:cNvSpPr/>
          <p:nvPr/>
        </p:nvSpPr>
        <p:spPr>
          <a:xfrm>
            <a:off x="0" y="2540700"/>
            <a:ext cx="9144000" cy="2602800"/>
          </a:xfrm>
          <a:prstGeom prst="rect">
            <a:avLst/>
          </a:prstGeom>
          <a:solidFill>
            <a:srgbClr val="E51B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212"/>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212"/>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87" name="Google Shape;1487;p212"/>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8" name="Google Shape;1488;p212"/>
          <p:cNvPicPr preferRelativeResize="0"/>
          <p:nvPr/>
        </p:nvPicPr>
        <p:blipFill rotWithShape="1">
          <a:blip r:embed="rId2">
            <a:alphaModFix/>
          </a:blip>
          <a:srcRect/>
          <a:stretch/>
        </p:blipFill>
        <p:spPr>
          <a:xfrm>
            <a:off x="8571262" y="4584750"/>
            <a:ext cx="572726" cy="57269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Horizontal Color Block Yellow">
  <p:cSld name="CUSTOM_6_1_1_1_1_1">
    <p:spTree>
      <p:nvGrpSpPr>
        <p:cNvPr id="1" name="Shape 1489"/>
        <p:cNvGrpSpPr/>
        <p:nvPr/>
      </p:nvGrpSpPr>
      <p:grpSpPr>
        <a:xfrm>
          <a:off x="0" y="0"/>
          <a:ext cx="0" cy="0"/>
          <a:chOff x="0" y="0"/>
          <a:chExt cx="0" cy="0"/>
        </a:xfrm>
      </p:grpSpPr>
      <p:sp>
        <p:nvSpPr>
          <p:cNvPr id="1490" name="Google Shape;1490;p213"/>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91" name="Google Shape;1491;p213"/>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213"/>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493" name="Google Shape;1493;p213"/>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213"/>
          <p:cNvSpPr/>
          <p:nvPr/>
        </p:nvSpPr>
        <p:spPr>
          <a:xfrm>
            <a:off x="0" y="2540700"/>
            <a:ext cx="9144000" cy="2602800"/>
          </a:xfrm>
          <a:prstGeom prst="rect">
            <a:avLst/>
          </a:prstGeom>
          <a:solidFill>
            <a:srgbClr val="0D83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5" name="Google Shape;1495;p213"/>
          <p:cNvPicPr preferRelativeResize="0"/>
          <p:nvPr/>
        </p:nvPicPr>
        <p:blipFill rotWithShape="1">
          <a:blip r:embed="rId2">
            <a:alphaModFix/>
          </a:blip>
          <a:srcRect/>
          <a:stretch/>
        </p:blipFill>
        <p:spPr>
          <a:xfrm>
            <a:off x="8571262" y="4584750"/>
            <a:ext cx="572726" cy="57269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Horizontal Color Block Teal">
  <p:cSld name="CUSTOM_6_1_1_1_1_1_1">
    <p:spTree>
      <p:nvGrpSpPr>
        <p:cNvPr id="1" name="Shape 1496"/>
        <p:cNvGrpSpPr/>
        <p:nvPr/>
      </p:nvGrpSpPr>
      <p:grpSpPr>
        <a:xfrm>
          <a:off x="0" y="0"/>
          <a:ext cx="0" cy="0"/>
          <a:chOff x="0" y="0"/>
          <a:chExt cx="0" cy="0"/>
        </a:xfrm>
      </p:grpSpPr>
      <p:sp>
        <p:nvSpPr>
          <p:cNvPr id="1497" name="Google Shape;1497;p214"/>
          <p:cNvSpPr txBox="1">
            <a:spLocks noGrp="1"/>
          </p:cNvSpPr>
          <p:nvPr>
            <p:ph type="title"/>
          </p:nvPr>
        </p:nvSpPr>
        <p:spPr>
          <a:xfrm>
            <a:off x="311700" y="28037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498" name="Google Shape;1498;p214"/>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214"/>
          <p:cNvSpPr/>
          <p:nvPr/>
        </p:nvSpPr>
        <p:spPr>
          <a:xfrm>
            <a:off x="0" y="2540700"/>
            <a:ext cx="9144000" cy="2602800"/>
          </a:xfrm>
          <a:prstGeom prst="rect">
            <a:avLst/>
          </a:prstGeom>
          <a:solidFill>
            <a:srgbClr val="FFDB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214"/>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501" name="Google Shape;1501;p214"/>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2" name="Google Shape;1502;p214" descr="GA-Cog-900.png"/>
          <p:cNvPicPr preferRelativeResize="0"/>
          <p:nvPr/>
        </p:nvPicPr>
        <p:blipFill rotWithShape="1">
          <a:blip r:embed="rId2">
            <a:alphaModFix/>
          </a:blip>
          <a:srcRect/>
          <a:stretch/>
        </p:blipFill>
        <p:spPr>
          <a:xfrm>
            <a:off x="8699600" y="4701500"/>
            <a:ext cx="316051" cy="3160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 Solo Activity">
  <p:cSld name="TITLE_AND_BODY_1_2_2_2">
    <p:spTree>
      <p:nvGrpSpPr>
        <p:cNvPr id="1" name="Shape 1503"/>
        <p:cNvGrpSpPr/>
        <p:nvPr/>
      </p:nvGrpSpPr>
      <p:grpSpPr>
        <a:xfrm>
          <a:off x="0" y="0"/>
          <a:ext cx="0" cy="0"/>
          <a:chOff x="0" y="0"/>
          <a:chExt cx="0" cy="0"/>
        </a:xfrm>
      </p:grpSpPr>
      <p:sp>
        <p:nvSpPr>
          <p:cNvPr id="1504" name="Google Shape;1504;p215"/>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15"/>
          <p:cNvSpPr txBox="1">
            <a:spLocks noGrp="1"/>
          </p:cNvSpPr>
          <p:nvPr>
            <p:ph type="subTitle" idx="1"/>
          </p:nvPr>
        </p:nvSpPr>
        <p:spPr>
          <a:xfrm>
            <a:off x="7270505" y="211738"/>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9pPr>
          </a:lstStyle>
          <a:p>
            <a:endParaRPr/>
          </a:p>
        </p:txBody>
      </p:sp>
      <p:sp>
        <p:nvSpPr>
          <p:cNvPr id="1506" name="Google Shape;1506;p215"/>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1507" name="Google Shape;1507;p215"/>
          <p:cNvSpPr txBox="1">
            <a:spLocks noGrp="1"/>
          </p:cNvSpPr>
          <p:nvPr>
            <p:ph type="title"/>
          </p:nvPr>
        </p:nvSpPr>
        <p:spPr>
          <a:xfrm>
            <a:off x="823350" y="256625"/>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Proxima Nova"/>
              <a:buNone/>
              <a:defRPr sz="2400" b="0"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08" name="Google Shape;1508;p215"/>
          <p:cNvSpPr txBox="1"/>
          <p:nvPr/>
        </p:nvSpPr>
        <p:spPr>
          <a:xfrm>
            <a:off x="857600" y="85475"/>
            <a:ext cx="1587600" cy="31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Solo Exercise: </a:t>
            </a:r>
            <a:endParaRPr sz="1400" b="1" i="0" u="none" strike="noStrike" cap="none">
              <a:solidFill>
                <a:srgbClr val="000000"/>
              </a:solidFill>
              <a:latin typeface="Proxima Nova"/>
              <a:ea typeface="Proxima Nova"/>
              <a:cs typeface="Proxima Nova"/>
              <a:sym typeface="Proxima Nova"/>
            </a:endParaRPr>
          </a:p>
        </p:txBody>
      </p:sp>
      <p:sp>
        <p:nvSpPr>
          <p:cNvPr id="1509" name="Google Shape;1509;p215"/>
          <p:cNvSpPr txBox="1">
            <a:spLocks noGrp="1"/>
          </p:cNvSpPr>
          <p:nvPr>
            <p:ph type="body" idx="2"/>
          </p:nvPr>
        </p:nvSpPr>
        <p:spPr>
          <a:xfrm>
            <a:off x="271800" y="11430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10" name="Google Shape;1510;p215"/>
          <p:cNvSpPr txBox="1">
            <a:spLocks noGrp="1"/>
          </p:cNvSpPr>
          <p:nvPr>
            <p:ph type="sldNum" idx="3"/>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511" name="Google Shape;1511;p215"/>
          <p:cNvPicPr preferRelativeResize="0"/>
          <p:nvPr/>
        </p:nvPicPr>
        <p:blipFill rotWithShape="1">
          <a:blip r:embed="rId2">
            <a:alphaModFix/>
          </a:blip>
          <a:srcRect b="6059"/>
          <a:stretch/>
        </p:blipFill>
        <p:spPr>
          <a:xfrm>
            <a:off x="168250" y="167900"/>
            <a:ext cx="596450" cy="636750"/>
          </a:xfrm>
          <a:prstGeom prst="rect">
            <a:avLst/>
          </a:prstGeom>
          <a:noFill/>
          <a:ln>
            <a:noFill/>
          </a:ln>
        </p:spPr>
      </p:pic>
      <p:pic>
        <p:nvPicPr>
          <p:cNvPr id="1512" name="Google Shape;1512;p215"/>
          <p:cNvPicPr preferRelativeResize="0"/>
          <p:nvPr/>
        </p:nvPicPr>
        <p:blipFill rotWithShape="1">
          <a:blip r:embed="rId3">
            <a:alphaModFix/>
          </a:blip>
          <a:srcRect/>
          <a:stretch/>
        </p:blipFill>
        <p:spPr>
          <a:xfrm>
            <a:off x="8646174" y="179338"/>
            <a:ext cx="393600" cy="3936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 Pairs Exercise">
  <p:cSld name="TITLE_AND_BODY_1_2_2_2_1">
    <p:spTree>
      <p:nvGrpSpPr>
        <p:cNvPr id="1" name="Shape 1513"/>
        <p:cNvGrpSpPr/>
        <p:nvPr/>
      </p:nvGrpSpPr>
      <p:grpSpPr>
        <a:xfrm>
          <a:off x="0" y="0"/>
          <a:ext cx="0" cy="0"/>
          <a:chOff x="0" y="0"/>
          <a:chExt cx="0" cy="0"/>
        </a:xfrm>
      </p:grpSpPr>
      <p:sp>
        <p:nvSpPr>
          <p:cNvPr id="1514" name="Google Shape;1514;p216"/>
          <p:cNvSpPr/>
          <p:nvPr/>
        </p:nvSpPr>
        <p:spPr>
          <a:xfrm>
            <a:off x="125" y="-4750"/>
            <a:ext cx="9144000" cy="801300"/>
          </a:xfrm>
          <a:prstGeom prst="rect">
            <a:avLst/>
          </a:prstGeom>
          <a:solidFill>
            <a:srgbClr val="94D4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16"/>
          <p:cNvSpPr txBox="1">
            <a:spLocks noGrp="1"/>
          </p:cNvSpPr>
          <p:nvPr>
            <p:ph type="subTitle" idx="1"/>
          </p:nvPr>
        </p:nvSpPr>
        <p:spPr>
          <a:xfrm>
            <a:off x="7309980" y="211738"/>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9pPr>
          </a:lstStyle>
          <a:p>
            <a:endParaRPr/>
          </a:p>
        </p:txBody>
      </p:sp>
      <p:sp>
        <p:nvSpPr>
          <p:cNvPr id="1516" name="Google Shape;1516;p216"/>
          <p:cNvSpPr txBox="1">
            <a:spLocks noGrp="1"/>
          </p:cNvSpPr>
          <p:nvPr>
            <p:ph type="title"/>
          </p:nvPr>
        </p:nvSpPr>
        <p:spPr>
          <a:xfrm>
            <a:off x="908850" y="249375"/>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Proxima Nova"/>
              <a:buNone/>
              <a:defRPr sz="2400" b="0"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517" name="Google Shape;1517;p216"/>
          <p:cNvSpPr txBox="1"/>
          <p:nvPr/>
        </p:nvSpPr>
        <p:spPr>
          <a:xfrm>
            <a:off x="949949" y="83131"/>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Partner Exercise: </a:t>
            </a:r>
            <a:endParaRPr sz="1400" b="1" i="0" u="none" strike="noStrike" cap="none">
              <a:solidFill>
                <a:srgbClr val="000000"/>
              </a:solidFill>
              <a:latin typeface="Proxima Nova"/>
              <a:ea typeface="Proxima Nova"/>
              <a:cs typeface="Proxima Nova"/>
              <a:sym typeface="Proxima Nova"/>
            </a:endParaRPr>
          </a:p>
        </p:txBody>
      </p:sp>
      <p:sp>
        <p:nvSpPr>
          <p:cNvPr id="1518" name="Google Shape;1518;p216"/>
          <p:cNvSpPr txBox="1">
            <a:spLocks noGrp="1"/>
          </p:cNvSpPr>
          <p:nvPr>
            <p:ph type="body" idx="2"/>
          </p:nvPr>
        </p:nvSpPr>
        <p:spPr>
          <a:xfrm>
            <a:off x="424200" y="12954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19" name="Google Shape;1519;p216"/>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520" name="Google Shape;1520;p216"/>
          <p:cNvPicPr preferRelativeResize="0"/>
          <p:nvPr/>
        </p:nvPicPr>
        <p:blipFill rotWithShape="1">
          <a:blip r:embed="rId2">
            <a:alphaModFix/>
          </a:blip>
          <a:srcRect b="5900"/>
          <a:stretch/>
        </p:blipFill>
        <p:spPr>
          <a:xfrm>
            <a:off x="77900" y="218613"/>
            <a:ext cx="830950" cy="577925"/>
          </a:xfrm>
          <a:prstGeom prst="rect">
            <a:avLst/>
          </a:prstGeom>
          <a:noFill/>
          <a:ln>
            <a:noFill/>
          </a:ln>
        </p:spPr>
      </p:pic>
      <p:pic>
        <p:nvPicPr>
          <p:cNvPr id="1521" name="Google Shape;1521;p216"/>
          <p:cNvPicPr preferRelativeResize="0"/>
          <p:nvPr/>
        </p:nvPicPr>
        <p:blipFill rotWithShape="1">
          <a:blip r:embed="rId3">
            <a:alphaModFix/>
          </a:blip>
          <a:srcRect/>
          <a:stretch/>
        </p:blipFill>
        <p:spPr>
          <a:xfrm>
            <a:off x="8646174" y="179338"/>
            <a:ext cx="393600"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 Color Block Teal">
  <p:cSld name="CUSTOM_6_1_1">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2" name="Google Shape;72;p11"/>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11"/>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74" name="Google Shape;74;p11"/>
          <p:cNvSpPr/>
          <p:nvPr/>
        </p:nvSpPr>
        <p:spPr>
          <a:xfrm>
            <a:off x="6315000" y="-13950"/>
            <a:ext cx="2856300" cy="5171400"/>
          </a:xfrm>
          <a:prstGeom prst="rect">
            <a:avLst/>
          </a:prstGeom>
          <a:solidFill>
            <a:srgbClr val="0D8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6" name="Google Shape;76;p11"/>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77" name="Google Shape;77;p11"/>
          <p:cNvPicPr preferRelativeResize="0"/>
          <p:nvPr/>
        </p:nvPicPr>
        <p:blipFill>
          <a:blip r:embed="rId2">
            <a:alphaModFix/>
          </a:blip>
          <a:stretch>
            <a:fillRect/>
          </a:stretch>
        </p:blipFill>
        <p:spPr>
          <a:xfrm>
            <a:off x="8571262" y="4584750"/>
            <a:ext cx="572726" cy="57269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
    <p:spTree>
      <p:nvGrpSpPr>
        <p:cNvPr id="1" name="Shape 1522"/>
        <p:cNvGrpSpPr/>
        <p:nvPr/>
      </p:nvGrpSpPr>
      <p:grpSpPr>
        <a:xfrm>
          <a:off x="0" y="0"/>
          <a:ext cx="0" cy="0"/>
          <a:chOff x="0" y="0"/>
          <a:chExt cx="0" cy="0"/>
        </a:xfrm>
      </p:grpSpPr>
      <p:sp>
        <p:nvSpPr>
          <p:cNvPr id="1523" name="Google Shape;1523;p217"/>
          <p:cNvSpPr/>
          <p:nvPr/>
        </p:nvSpPr>
        <p:spPr>
          <a:xfrm>
            <a:off x="125" y="-4750"/>
            <a:ext cx="9144000" cy="801300"/>
          </a:xfrm>
          <a:prstGeom prst="rect">
            <a:avLst/>
          </a:prstGeom>
          <a:solidFill>
            <a:srgbClr val="0D83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4" name="Google Shape;1524;p217"/>
          <p:cNvPicPr preferRelativeResize="0"/>
          <p:nvPr/>
        </p:nvPicPr>
        <p:blipFill rotWithShape="1">
          <a:blip r:embed="rId2">
            <a:alphaModFix/>
          </a:blip>
          <a:srcRect/>
          <a:stretch/>
        </p:blipFill>
        <p:spPr>
          <a:xfrm>
            <a:off x="8646174" y="207850"/>
            <a:ext cx="393600" cy="393600"/>
          </a:xfrm>
          <a:prstGeom prst="rect">
            <a:avLst/>
          </a:prstGeom>
          <a:noFill/>
          <a:ln>
            <a:noFill/>
          </a:ln>
        </p:spPr>
      </p:pic>
      <p:sp>
        <p:nvSpPr>
          <p:cNvPr id="1525" name="Google Shape;1525;p217"/>
          <p:cNvSpPr txBox="1">
            <a:spLocks noGrp="1"/>
          </p:cNvSpPr>
          <p:nvPr>
            <p:ph type="subTitle" idx="1"/>
          </p:nvPr>
        </p:nvSpPr>
        <p:spPr>
          <a:xfrm>
            <a:off x="7309980" y="231500"/>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chemeClr val="lt1"/>
                </a:solidFill>
                <a:latin typeface="Proxima Nova"/>
                <a:ea typeface="Proxima Nova"/>
                <a:cs typeface="Proxima Nova"/>
                <a:sym typeface="Proxima Nova"/>
              </a:defRPr>
            </a:lvl9pPr>
          </a:lstStyle>
          <a:p>
            <a:endParaRPr/>
          </a:p>
        </p:txBody>
      </p:sp>
      <p:sp>
        <p:nvSpPr>
          <p:cNvPr id="1526" name="Google Shape;1526;p217"/>
          <p:cNvSpPr txBox="1">
            <a:spLocks noGrp="1"/>
          </p:cNvSpPr>
          <p:nvPr>
            <p:ph type="sldNum" idx="12"/>
          </p:nvPr>
        </p:nvSpPr>
        <p:spPr>
          <a:xfrm>
            <a:off x="-51366" y="474990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endParaRPr/>
          </a:p>
        </p:txBody>
      </p:sp>
      <p:sp>
        <p:nvSpPr>
          <p:cNvPr id="1527" name="Google Shape;1527;p217"/>
          <p:cNvSpPr txBox="1">
            <a:spLocks noGrp="1"/>
          </p:cNvSpPr>
          <p:nvPr>
            <p:ph type="title"/>
          </p:nvPr>
        </p:nvSpPr>
        <p:spPr>
          <a:xfrm>
            <a:off x="880585" y="221500"/>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1pPr>
            <a:lvl2pPr marR="0" lvl="1"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endParaRPr/>
          </a:p>
        </p:txBody>
      </p:sp>
      <p:sp>
        <p:nvSpPr>
          <p:cNvPr id="1528" name="Google Shape;1528;p217"/>
          <p:cNvSpPr txBox="1"/>
          <p:nvPr/>
        </p:nvSpPr>
        <p:spPr>
          <a:xfrm>
            <a:off x="908850" y="53300"/>
            <a:ext cx="25548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Proxima Nova"/>
                <a:ea typeface="Proxima Nova"/>
                <a:cs typeface="Proxima Nova"/>
                <a:sym typeface="Proxima Nova"/>
              </a:rPr>
              <a:t>Guided Walk-Through:</a:t>
            </a:r>
            <a:endParaRPr sz="1400" b="1" i="0" u="none" strike="noStrike" cap="none">
              <a:solidFill>
                <a:schemeClr val="lt1"/>
              </a:solidFill>
              <a:latin typeface="Proxima Nova"/>
              <a:ea typeface="Proxima Nova"/>
              <a:cs typeface="Proxima Nova"/>
              <a:sym typeface="Proxima Nova"/>
            </a:endParaRPr>
          </a:p>
        </p:txBody>
      </p:sp>
      <p:sp>
        <p:nvSpPr>
          <p:cNvPr id="1529" name="Google Shape;1529;p217"/>
          <p:cNvSpPr txBox="1">
            <a:spLocks noGrp="1"/>
          </p:cNvSpPr>
          <p:nvPr>
            <p:ph type="body" idx="2"/>
          </p:nvPr>
        </p:nvSpPr>
        <p:spPr>
          <a:xfrm>
            <a:off x="271800" y="11430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30" name="Google Shape;1530;p217"/>
          <p:cNvSpPr txBox="1">
            <a:spLocks noGrp="1"/>
          </p:cNvSpPr>
          <p:nvPr>
            <p:ph type="sldNum" idx="3"/>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pic>
        <p:nvPicPr>
          <p:cNvPr id="1531" name="Google Shape;1531;p217"/>
          <p:cNvPicPr preferRelativeResize="0"/>
          <p:nvPr/>
        </p:nvPicPr>
        <p:blipFill rotWithShape="1">
          <a:blip r:embed="rId3">
            <a:alphaModFix/>
          </a:blip>
          <a:srcRect b="10738"/>
          <a:stretch/>
        </p:blipFill>
        <p:spPr>
          <a:xfrm>
            <a:off x="42025" y="269745"/>
            <a:ext cx="866825" cy="52680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1. Example or case study">
  <p:cSld name="BLANK_2">
    <p:spTree>
      <p:nvGrpSpPr>
        <p:cNvPr id="1" name="Shape 1532"/>
        <p:cNvGrpSpPr/>
        <p:nvPr/>
      </p:nvGrpSpPr>
      <p:grpSpPr>
        <a:xfrm>
          <a:off x="0" y="0"/>
          <a:ext cx="0" cy="0"/>
          <a:chOff x="0" y="0"/>
          <a:chExt cx="0" cy="0"/>
        </a:xfrm>
      </p:grpSpPr>
      <p:sp>
        <p:nvSpPr>
          <p:cNvPr id="1533" name="Google Shape;1533;p218"/>
          <p:cNvSpPr/>
          <p:nvPr/>
        </p:nvSpPr>
        <p:spPr>
          <a:xfrm>
            <a:off x="125" y="-4750"/>
            <a:ext cx="9144000" cy="801300"/>
          </a:xfrm>
          <a:prstGeom prst="rect">
            <a:avLst/>
          </a:prstGeom>
          <a:solidFill>
            <a:srgbClr val="0076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18"/>
          <p:cNvSpPr txBox="1">
            <a:spLocks noGrp="1"/>
          </p:cNvSpPr>
          <p:nvPr>
            <p:ph type="body" idx="1"/>
          </p:nvPr>
        </p:nvSpPr>
        <p:spPr>
          <a:xfrm>
            <a:off x="495425" y="1084200"/>
            <a:ext cx="7332300" cy="29400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35" name="Google Shape;1535;p218"/>
          <p:cNvSpPr txBox="1"/>
          <p:nvPr/>
        </p:nvSpPr>
        <p:spPr>
          <a:xfrm>
            <a:off x="804275" y="48025"/>
            <a:ext cx="23652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Proxima Nova"/>
                <a:ea typeface="Proxima Nova"/>
                <a:cs typeface="Proxima Nova"/>
                <a:sym typeface="Proxima Nova"/>
              </a:rPr>
              <a:t>Real Cases: </a:t>
            </a:r>
            <a:endParaRPr sz="1400" b="1" i="0" u="none" strike="noStrike" cap="none">
              <a:solidFill>
                <a:schemeClr val="lt1"/>
              </a:solidFill>
              <a:latin typeface="Proxima Nova"/>
              <a:ea typeface="Proxima Nova"/>
              <a:cs typeface="Proxima Nova"/>
              <a:sym typeface="Proxima Nova"/>
            </a:endParaRPr>
          </a:p>
        </p:txBody>
      </p:sp>
      <p:pic>
        <p:nvPicPr>
          <p:cNvPr id="1536" name="Google Shape;1536;p218"/>
          <p:cNvPicPr preferRelativeResize="0"/>
          <p:nvPr/>
        </p:nvPicPr>
        <p:blipFill rotWithShape="1">
          <a:blip r:embed="rId2">
            <a:alphaModFix/>
          </a:blip>
          <a:srcRect b="15782"/>
          <a:stretch/>
        </p:blipFill>
        <p:spPr>
          <a:xfrm>
            <a:off x="82625" y="136850"/>
            <a:ext cx="640384" cy="659700"/>
          </a:xfrm>
          <a:prstGeom prst="rect">
            <a:avLst/>
          </a:prstGeom>
          <a:noFill/>
          <a:ln>
            <a:noFill/>
          </a:ln>
        </p:spPr>
      </p:pic>
      <p:sp>
        <p:nvSpPr>
          <p:cNvPr id="1537" name="Google Shape;1537;p218"/>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1538" name="Google Shape;1538;p218"/>
          <p:cNvSpPr txBox="1">
            <a:spLocks noGrp="1"/>
          </p:cNvSpPr>
          <p:nvPr>
            <p:ph type="title"/>
          </p:nvPr>
        </p:nvSpPr>
        <p:spPr>
          <a:xfrm>
            <a:off x="770025" y="227900"/>
            <a:ext cx="56013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1539"/>
        <p:cNvGrpSpPr/>
        <p:nvPr/>
      </p:nvGrpSpPr>
      <p:grpSpPr>
        <a:xfrm>
          <a:off x="0" y="0"/>
          <a:ext cx="0" cy="0"/>
          <a:chOff x="0" y="0"/>
          <a:chExt cx="0" cy="0"/>
        </a:xfrm>
      </p:grpSpPr>
      <p:sp>
        <p:nvSpPr>
          <p:cNvPr id="1540" name="Google Shape;1540;p219"/>
          <p:cNvSpPr txBox="1">
            <a:spLocks noGrp="1"/>
          </p:cNvSpPr>
          <p:nvPr>
            <p:ph type="title"/>
          </p:nvPr>
        </p:nvSpPr>
        <p:spPr>
          <a:xfrm>
            <a:off x="368250" y="1086064"/>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26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9pPr>
          </a:lstStyle>
          <a:p>
            <a:endParaRPr/>
          </a:p>
        </p:txBody>
      </p:sp>
      <p:sp>
        <p:nvSpPr>
          <p:cNvPr id="1541" name="Google Shape;1541;p219"/>
          <p:cNvSpPr txBox="1">
            <a:spLocks noGrp="1"/>
          </p:cNvSpPr>
          <p:nvPr>
            <p:ph type="subTitle" idx="1"/>
          </p:nvPr>
        </p:nvSpPr>
        <p:spPr>
          <a:xfrm>
            <a:off x="390900" y="2222372"/>
            <a:ext cx="8362200" cy="4593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1542" name="Google Shape;1542;p219"/>
          <p:cNvSpPr/>
          <p:nvPr/>
        </p:nvSpPr>
        <p:spPr>
          <a:xfrm>
            <a:off x="7525125" y="1"/>
            <a:ext cx="1449900" cy="588000"/>
          </a:xfrm>
          <a:prstGeom prst="roundRect">
            <a:avLst>
              <a:gd name="adj" fmla="val 0"/>
            </a:avLst>
          </a:prstGeom>
          <a:solidFill>
            <a:srgbClr val="E51B2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3600"/>
              <a:buFont typeface="Arial"/>
              <a:buNone/>
            </a:pPr>
            <a:endParaRPr sz="3600" b="0" i="0" u="none" strike="noStrike" cap="none">
              <a:solidFill>
                <a:srgbClr val="FFFFFF"/>
              </a:solidFill>
              <a:latin typeface="Arial"/>
              <a:ea typeface="Arial"/>
              <a:cs typeface="Arial"/>
              <a:sym typeface="Arial"/>
            </a:endParaRPr>
          </a:p>
        </p:txBody>
      </p:sp>
      <p:sp>
        <p:nvSpPr>
          <p:cNvPr id="1543" name="Google Shape;1543;p219"/>
          <p:cNvSpPr txBox="1">
            <a:spLocks noGrp="1"/>
          </p:cNvSpPr>
          <p:nvPr>
            <p:ph type="subTitle" idx="2"/>
          </p:nvPr>
        </p:nvSpPr>
        <p:spPr>
          <a:xfrm>
            <a:off x="7600975" y="97200"/>
            <a:ext cx="1504500" cy="3936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rgbClr val="FFFFFF"/>
                </a:solidFill>
                <a:latin typeface="Proxima Nova"/>
                <a:ea typeface="Proxima Nova"/>
                <a:cs typeface="Proxima Nova"/>
                <a:sym typeface="Proxima Nova"/>
              </a:defRPr>
            </a:lvl9pPr>
          </a:lstStyle>
          <a:p>
            <a:endParaRPr/>
          </a:p>
        </p:txBody>
      </p:sp>
      <p:sp>
        <p:nvSpPr>
          <p:cNvPr id="1544" name="Google Shape;1544;p219"/>
          <p:cNvSpPr txBox="1">
            <a:spLocks noGrp="1"/>
          </p:cNvSpPr>
          <p:nvPr>
            <p:ph type="subTitle" idx="3"/>
          </p:nvPr>
        </p:nvSpPr>
        <p:spPr>
          <a:xfrm>
            <a:off x="390900" y="2800222"/>
            <a:ext cx="8362200" cy="4593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1545" name="Google Shape;1545;p219"/>
          <p:cNvSpPr txBox="1">
            <a:spLocks noGrp="1"/>
          </p:cNvSpPr>
          <p:nvPr>
            <p:ph type="subTitle" idx="4"/>
          </p:nvPr>
        </p:nvSpPr>
        <p:spPr>
          <a:xfrm>
            <a:off x="390900" y="3378072"/>
            <a:ext cx="8362200" cy="4593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1546" name="Google Shape;1546;p219"/>
          <p:cNvSpPr txBox="1">
            <a:spLocks noGrp="1"/>
          </p:cNvSpPr>
          <p:nvPr>
            <p:ph type="subTitle" idx="5"/>
          </p:nvPr>
        </p:nvSpPr>
        <p:spPr>
          <a:xfrm>
            <a:off x="390900" y="3918597"/>
            <a:ext cx="8362200" cy="4593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1547" name="Google Shape;1547;p219"/>
          <p:cNvSpPr txBox="1"/>
          <p:nvPr/>
        </p:nvSpPr>
        <p:spPr>
          <a:xfrm>
            <a:off x="442151" y="106224"/>
            <a:ext cx="5197500" cy="60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2"/>
                </a:solidFill>
                <a:latin typeface="Proxima Nova"/>
                <a:ea typeface="Proxima Nova"/>
                <a:cs typeface="Proxima Nova"/>
                <a:sym typeface="Proxima Nova"/>
              </a:rPr>
              <a:t>Trivia!</a:t>
            </a:r>
            <a:endParaRPr sz="1400" b="0" i="0" u="none" strike="noStrike" cap="none">
              <a:solidFill>
                <a:schemeClr val="lt2"/>
              </a:solidFill>
              <a:latin typeface="Proxima Nova"/>
              <a:ea typeface="Proxima Nova"/>
              <a:cs typeface="Proxima Nova"/>
              <a:sym typeface="Proxima Nova"/>
            </a:endParaRPr>
          </a:p>
        </p:txBody>
      </p:sp>
      <p:sp>
        <p:nvSpPr>
          <p:cNvPr id="1548" name="Google Shape;1548;p219"/>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plit-info ">
  <p:cSld name="CUSTOM_12">
    <p:spTree>
      <p:nvGrpSpPr>
        <p:cNvPr id="1" name="Shape 1549"/>
        <p:cNvGrpSpPr/>
        <p:nvPr/>
      </p:nvGrpSpPr>
      <p:grpSpPr>
        <a:xfrm>
          <a:off x="0" y="0"/>
          <a:ext cx="0" cy="0"/>
          <a:chOff x="0" y="0"/>
          <a:chExt cx="0" cy="0"/>
        </a:xfrm>
      </p:grpSpPr>
      <p:sp>
        <p:nvSpPr>
          <p:cNvPr id="1550" name="Google Shape;1550;p220"/>
          <p:cNvSpPr/>
          <p:nvPr/>
        </p:nvSpPr>
        <p:spPr>
          <a:xfrm>
            <a:off x="50" y="0"/>
            <a:ext cx="4572000" cy="5143500"/>
          </a:xfrm>
          <a:prstGeom prst="rect">
            <a:avLst/>
          </a:prstGeom>
          <a:solidFill>
            <a:srgbClr val="0D83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chemeClr val="dk1"/>
              </a:solidFill>
              <a:latin typeface="Arial"/>
              <a:ea typeface="Arial"/>
              <a:cs typeface="Arial"/>
              <a:sym typeface="Arial"/>
            </a:endParaRPr>
          </a:p>
        </p:txBody>
      </p:sp>
      <p:sp>
        <p:nvSpPr>
          <p:cNvPr id="1551" name="Google Shape;1551;p220"/>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Proxima Nova"/>
              <a:ea typeface="Proxima Nova"/>
              <a:cs typeface="Proxima Nova"/>
              <a:sym typeface="Proxima Nova"/>
            </a:endParaRPr>
          </a:p>
        </p:txBody>
      </p:sp>
      <p:sp>
        <p:nvSpPr>
          <p:cNvPr id="1552" name="Google Shape;1552;p220"/>
          <p:cNvSpPr txBox="1">
            <a:spLocks noGrp="1"/>
          </p:cNvSpPr>
          <p:nvPr>
            <p:ph type="title"/>
          </p:nvPr>
        </p:nvSpPr>
        <p:spPr>
          <a:xfrm>
            <a:off x="320735" y="257255"/>
            <a:ext cx="3393900" cy="578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lt1"/>
                </a:solidFill>
                <a:latin typeface="Arial"/>
                <a:ea typeface="Arial"/>
                <a:cs typeface="Arial"/>
                <a:sym typeface="Arial"/>
              </a:defRPr>
            </a:lvl9pPr>
          </a:lstStyle>
          <a:p>
            <a:endParaRPr/>
          </a:p>
        </p:txBody>
      </p:sp>
      <p:sp>
        <p:nvSpPr>
          <p:cNvPr id="1553" name="Google Shape;1553;p220"/>
          <p:cNvSpPr txBox="1">
            <a:spLocks noGrp="1"/>
          </p:cNvSpPr>
          <p:nvPr>
            <p:ph type="title" idx="2"/>
          </p:nvPr>
        </p:nvSpPr>
        <p:spPr>
          <a:xfrm>
            <a:off x="4847170" y="257255"/>
            <a:ext cx="3393900" cy="578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554" name="Google Shape;1554;p220"/>
          <p:cNvSpPr txBox="1">
            <a:spLocks noGrp="1"/>
          </p:cNvSpPr>
          <p:nvPr>
            <p:ph type="subTitle" idx="1"/>
          </p:nvPr>
        </p:nvSpPr>
        <p:spPr>
          <a:xfrm>
            <a:off x="338755" y="1248110"/>
            <a:ext cx="3749400" cy="3159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2000" b="1"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1555" name="Google Shape;1555;p220"/>
          <p:cNvSpPr txBox="1">
            <a:spLocks noGrp="1"/>
          </p:cNvSpPr>
          <p:nvPr>
            <p:ph type="body" idx="3"/>
          </p:nvPr>
        </p:nvSpPr>
        <p:spPr>
          <a:xfrm>
            <a:off x="321850" y="2039865"/>
            <a:ext cx="3171600" cy="28083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lt1"/>
              </a:buClr>
              <a:buSzPts val="1400"/>
              <a:buFont typeface="Proxima Nova"/>
              <a:buChar char="■"/>
              <a:defRPr sz="1400" b="0" i="0" u="none" strike="noStrike" cap="none">
                <a:solidFill>
                  <a:schemeClr val="lt1"/>
                </a:solidFill>
                <a:latin typeface="Proxima Nova"/>
                <a:ea typeface="Proxima Nova"/>
                <a:cs typeface="Proxima Nova"/>
                <a:sym typeface="Proxima Nova"/>
              </a:defRPr>
            </a:lvl9pPr>
          </a:lstStyle>
          <a:p>
            <a:endParaRPr/>
          </a:p>
        </p:txBody>
      </p:sp>
      <p:sp>
        <p:nvSpPr>
          <p:cNvPr id="1556" name="Google Shape;1556;p220"/>
          <p:cNvSpPr txBox="1">
            <a:spLocks noGrp="1"/>
          </p:cNvSpPr>
          <p:nvPr>
            <p:ph type="subTitle" idx="4"/>
          </p:nvPr>
        </p:nvSpPr>
        <p:spPr>
          <a:xfrm>
            <a:off x="4864080" y="1248110"/>
            <a:ext cx="3749400" cy="3159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2000" b="1" i="0" u="none" strike="noStrike" cap="none">
                <a:solidFill>
                  <a:srgbClr val="000000"/>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9pPr>
          </a:lstStyle>
          <a:p>
            <a:endParaRPr/>
          </a:p>
        </p:txBody>
      </p:sp>
      <p:sp>
        <p:nvSpPr>
          <p:cNvPr id="1557" name="Google Shape;1557;p220"/>
          <p:cNvSpPr txBox="1">
            <a:spLocks noGrp="1"/>
          </p:cNvSpPr>
          <p:nvPr>
            <p:ph type="body" idx="5"/>
          </p:nvPr>
        </p:nvSpPr>
        <p:spPr>
          <a:xfrm>
            <a:off x="4847175" y="2039865"/>
            <a:ext cx="3171600" cy="28083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58" name="Google Shape;1558;p220"/>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Photo Bank Blank Slide">
  <p:cSld name="TITLE_AND_BODY_1_2_1_2_1_1_1_1_1_1">
    <p:spTree>
      <p:nvGrpSpPr>
        <p:cNvPr id="1" name="Shape 1559"/>
        <p:cNvGrpSpPr/>
        <p:nvPr/>
      </p:nvGrpSpPr>
      <p:grpSpPr>
        <a:xfrm>
          <a:off x="0" y="0"/>
          <a:ext cx="0" cy="0"/>
          <a:chOff x="0" y="0"/>
          <a:chExt cx="0" cy="0"/>
        </a:xfrm>
      </p:grpSpPr>
      <p:sp>
        <p:nvSpPr>
          <p:cNvPr id="1560" name="Google Shape;1560;p221"/>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3600"/>
              <a:buFont typeface="Proxima Nova"/>
              <a:buNone/>
              <a:defRPr sz="36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9pPr>
          </a:lstStyle>
          <a:p>
            <a:endParaRPr/>
          </a:p>
        </p:txBody>
      </p:sp>
      <p:sp>
        <p:nvSpPr>
          <p:cNvPr id="1561" name="Google Shape;1561;p221"/>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Title Slide- SINGLE LINE">
  <p:cSld name="Thank You Slide_1_2">
    <p:spTree>
      <p:nvGrpSpPr>
        <p:cNvPr id="1" name="Shape 1562"/>
        <p:cNvGrpSpPr/>
        <p:nvPr/>
      </p:nvGrpSpPr>
      <p:grpSpPr>
        <a:xfrm>
          <a:off x="0" y="0"/>
          <a:ext cx="0" cy="0"/>
          <a:chOff x="0" y="0"/>
          <a:chExt cx="0" cy="0"/>
        </a:xfrm>
      </p:grpSpPr>
      <p:sp>
        <p:nvSpPr>
          <p:cNvPr id="1563" name="Google Shape;1563;p222"/>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222"/>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b="0" i="0" u="none" strike="noStrike" cap="none">
              <a:solidFill>
                <a:srgbClr val="000000"/>
              </a:solidFill>
              <a:latin typeface="Arial"/>
              <a:ea typeface="Arial"/>
              <a:cs typeface="Arial"/>
              <a:sym typeface="Arial"/>
            </a:endParaRPr>
          </a:p>
        </p:txBody>
      </p:sp>
      <p:cxnSp>
        <p:nvCxnSpPr>
          <p:cNvPr id="1565" name="Google Shape;1565;p222"/>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1566" name="Google Shape;1566;p222"/>
          <p:cNvPicPr preferRelativeResize="0"/>
          <p:nvPr/>
        </p:nvPicPr>
        <p:blipFill rotWithShape="1">
          <a:blip r:embed="rId2">
            <a:alphaModFix/>
          </a:blip>
          <a:srcRect/>
          <a:stretch/>
        </p:blipFill>
        <p:spPr>
          <a:xfrm>
            <a:off x="8469250" y="4793524"/>
            <a:ext cx="210385" cy="210385"/>
          </a:xfrm>
          <a:prstGeom prst="rect">
            <a:avLst/>
          </a:prstGeom>
          <a:noFill/>
          <a:ln>
            <a:noFill/>
          </a:ln>
        </p:spPr>
      </p:pic>
      <p:sp>
        <p:nvSpPr>
          <p:cNvPr id="1567" name="Google Shape;1567;p222"/>
          <p:cNvSpPr/>
          <p:nvPr/>
        </p:nvSpPr>
        <p:spPr>
          <a:xfrm>
            <a:off x="-500" y="1150"/>
            <a:ext cx="9144000" cy="5143500"/>
          </a:xfrm>
          <a:prstGeom prst="rect">
            <a:avLst/>
          </a:prstGeom>
          <a:solidFill>
            <a:srgbClr val="ED332F"/>
          </a:solidFill>
          <a:ln w="25400"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222"/>
          <p:cNvSpPr txBox="1">
            <a:spLocks noGrp="1"/>
          </p:cNvSpPr>
          <p:nvPr>
            <p:ph type="title"/>
          </p:nvPr>
        </p:nvSpPr>
        <p:spPr>
          <a:xfrm>
            <a:off x="605525" y="1937875"/>
            <a:ext cx="7327200" cy="681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48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4000" b="0" i="0" u="none" strike="noStrike" cap="none">
                <a:solidFill>
                  <a:schemeClr val="lt1"/>
                </a:solidFill>
                <a:latin typeface="Arial"/>
                <a:ea typeface="Arial"/>
                <a:cs typeface="Arial"/>
                <a:sym typeface="Arial"/>
              </a:defRPr>
            </a:lvl9pPr>
          </a:lstStyle>
          <a:p>
            <a:endParaRPr/>
          </a:p>
        </p:txBody>
      </p:sp>
      <p:sp>
        <p:nvSpPr>
          <p:cNvPr id="1569" name="Google Shape;1569;p222"/>
          <p:cNvSpPr txBox="1">
            <a:spLocks noGrp="1"/>
          </p:cNvSpPr>
          <p:nvPr>
            <p:ph type="subTitle" idx="1"/>
          </p:nvPr>
        </p:nvSpPr>
        <p:spPr>
          <a:xfrm>
            <a:off x="605525" y="1536100"/>
            <a:ext cx="7457700" cy="4659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800" b="1" i="0" u="none" strike="noStrike" cap="none">
                <a:solidFill>
                  <a:schemeClr val="lt1"/>
                </a:solidFill>
                <a:latin typeface="Proxima Nova"/>
                <a:ea typeface="Proxima Nova"/>
                <a:cs typeface="Proxima Nova"/>
                <a:sym typeface="Proxima Nova"/>
              </a:defRPr>
            </a:lvl1pPr>
            <a:lvl2pPr marR="0" lvl="1"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2pPr>
            <a:lvl3pPr marR="0" lvl="2"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3pPr>
            <a:lvl4pPr marR="0" lvl="3"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4pPr>
            <a:lvl5pPr marR="0" lvl="4"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5pPr>
            <a:lvl6pPr marR="0" lvl="5"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6pPr>
            <a:lvl7pPr marR="0" lvl="6"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7pPr>
            <a:lvl8pPr marR="0" lvl="7" algn="l" rtl="0">
              <a:lnSpc>
                <a:spcPct val="115000"/>
              </a:lnSpc>
              <a:spcBef>
                <a:spcPts val="1600"/>
              </a:spcBef>
              <a:spcAft>
                <a:spcPts val="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8pPr>
            <a:lvl9pPr marR="0" lvl="8" algn="l" rtl="0">
              <a:lnSpc>
                <a:spcPct val="115000"/>
              </a:lnSpc>
              <a:spcBef>
                <a:spcPts val="1600"/>
              </a:spcBef>
              <a:spcAft>
                <a:spcPts val="1600"/>
              </a:spcAft>
              <a:buClr>
                <a:srgbClr val="000000"/>
              </a:buClr>
              <a:buSzPts val="1400"/>
              <a:buFont typeface="Proxima Nova"/>
              <a:buNone/>
              <a:defRPr sz="1800" b="0" i="0" u="none" strike="noStrike" cap="none">
                <a:solidFill>
                  <a:schemeClr val="lt1"/>
                </a:solidFill>
                <a:latin typeface="Proxima Nova"/>
                <a:ea typeface="Proxima Nova"/>
                <a:cs typeface="Proxima Nova"/>
                <a:sym typeface="Proxima Nova"/>
              </a:defRPr>
            </a:lvl9pPr>
          </a:lstStyle>
          <a:p>
            <a:endParaRPr/>
          </a:p>
        </p:txBody>
      </p:sp>
      <p:pic>
        <p:nvPicPr>
          <p:cNvPr id="1570" name="Google Shape;1570;p222"/>
          <p:cNvPicPr preferRelativeResize="0"/>
          <p:nvPr/>
        </p:nvPicPr>
        <p:blipFill rotWithShape="1">
          <a:blip r:embed="rId3">
            <a:alphaModFix/>
          </a:blip>
          <a:srcRect/>
          <a:stretch/>
        </p:blipFill>
        <p:spPr>
          <a:xfrm>
            <a:off x="6108459" y="4392369"/>
            <a:ext cx="2469583" cy="465848"/>
          </a:xfrm>
          <a:prstGeom prst="rect">
            <a:avLst/>
          </a:prstGeom>
          <a:noFill/>
          <a:ln>
            <a:noFill/>
          </a:ln>
        </p:spPr>
      </p:pic>
      <p:sp>
        <p:nvSpPr>
          <p:cNvPr id="1571" name="Google Shape;1571;p222"/>
          <p:cNvSpPr/>
          <p:nvPr/>
        </p:nvSpPr>
        <p:spPr>
          <a:xfrm>
            <a:off x="701225" y="2872932"/>
            <a:ext cx="440100" cy="82500"/>
          </a:xfrm>
          <a:prstGeom prst="rect">
            <a:avLst/>
          </a:prstGeom>
          <a:solidFill>
            <a:srgbClr val="FFFFF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 Text + Image">
  <p:cSld name="CUSTOM_1_1">
    <p:spTree>
      <p:nvGrpSpPr>
        <p:cNvPr id="1" name="Shape 1572"/>
        <p:cNvGrpSpPr/>
        <p:nvPr/>
      </p:nvGrpSpPr>
      <p:grpSpPr>
        <a:xfrm>
          <a:off x="0" y="0"/>
          <a:ext cx="0" cy="0"/>
          <a:chOff x="0" y="0"/>
          <a:chExt cx="0" cy="0"/>
        </a:xfrm>
      </p:grpSpPr>
      <p:sp>
        <p:nvSpPr>
          <p:cNvPr id="1573" name="Google Shape;1573;p223"/>
          <p:cNvSpPr txBox="1">
            <a:spLocks noGrp="1"/>
          </p:cNvSpPr>
          <p:nvPr>
            <p:ph type="title"/>
          </p:nvPr>
        </p:nvSpPr>
        <p:spPr>
          <a:xfrm>
            <a:off x="582175" y="223675"/>
            <a:ext cx="81741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4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400" b="0" i="0" u="none" strike="noStrike" cap="none">
                <a:solidFill>
                  <a:schemeClr val="dk1"/>
                </a:solidFill>
                <a:latin typeface="Arial"/>
                <a:ea typeface="Arial"/>
                <a:cs typeface="Arial"/>
                <a:sym typeface="Arial"/>
              </a:defRPr>
            </a:lvl9pPr>
          </a:lstStyle>
          <a:p>
            <a:endParaRPr/>
          </a:p>
        </p:txBody>
      </p:sp>
      <p:sp>
        <p:nvSpPr>
          <p:cNvPr id="1574" name="Google Shape;1574;p223"/>
          <p:cNvSpPr txBox="1">
            <a:spLocks noGrp="1"/>
          </p:cNvSpPr>
          <p:nvPr>
            <p:ph type="body" idx="1"/>
          </p:nvPr>
        </p:nvSpPr>
        <p:spPr>
          <a:xfrm>
            <a:off x="685800" y="1261875"/>
            <a:ext cx="3886200" cy="26571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575" name="Google Shape;1575;p223"/>
          <p:cNvSpPr txBox="1">
            <a:spLocks noGrp="1"/>
          </p:cNvSpPr>
          <p:nvPr>
            <p:ph type="sldNum" idx="12"/>
          </p:nvPr>
        </p:nvSpPr>
        <p:spPr>
          <a:xfrm>
            <a:off x="140850" y="4662725"/>
            <a:ext cx="34620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1"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r>
              <a:rPr lang="en"/>
              <a:t>Class Name: </a:t>
            </a:r>
            <a:r>
              <a:rPr lang="en" b="0"/>
              <a:t>Section Title</a:t>
            </a:r>
            <a:endParaRPr b="0"/>
          </a:p>
        </p:txBody>
      </p:sp>
      <p:pic>
        <p:nvPicPr>
          <p:cNvPr id="1576" name="Google Shape;1576;p223" descr="GA-Cog-900.png"/>
          <p:cNvPicPr preferRelativeResize="0"/>
          <p:nvPr/>
        </p:nvPicPr>
        <p:blipFill rotWithShape="1">
          <a:blip r:embed="rId2">
            <a:alphaModFix/>
          </a:blip>
          <a:srcRect/>
          <a:stretch/>
        </p:blipFill>
        <p:spPr>
          <a:xfrm>
            <a:off x="8458200" y="4622450"/>
            <a:ext cx="315502" cy="315502"/>
          </a:xfrm>
          <a:prstGeom prst="rect">
            <a:avLst/>
          </a:prstGeom>
          <a:noFill/>
          <a:ln>
            <a:noFill/>
          </a:ln>
        </p:spPr>
      </p:pic>
      <p:sp>
        <p:nvSpPr>
          <p:cNvPr id="1577" name="Google Shape;1577;p223"/>
          <p:cNvSpPr/>
          <p:nvPr/>
        </p:nvSpPr>
        <p:spPr>
          <a:xfrm>
            <a:off x="685790" y="745137"/>
            <a:ext cx="302700" cy="56700"/>
          </a:xfrm>
          <a:prstGeom prst="rect">
            <a:avLst/>
          </a:prstGeom>
          <a:solidFill>
            <a:srgbClr val="ED332F"/>
          </a:solidFill>
          <a:ln>
            <a:noFill/>
          </a:ln>
        </p:spPr>
        <p:txBody>
          <a:bodyPr spcFirstLastPara="1" wrap="square" lIns="64325" tIns="64325" rIns="64325" bIns="64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432">
          <p15:clr>
            <a:srgbClr val="F9AD4C"/>
          </p15:clr>
        </p15:guide>
        <p15:guide id="4" pos="532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vider A">
  <p:cSld name="TITLE_AND_BODY_1_2_1">
    <p:spTree>
      <p:nvGrpSpPr>
        <p:cNvPr id="1" name="Shape 1578"/>
        <p:cNvGrpSpPr/>
        <p:nvPr/>
      </p:nvGrpSpPr>
      <p:grpSpPr>
        <a:xfrm>
          <a:off x="0" y="0"/>
          <a:ext cx="0" cy="0"/>
          <a:chOff x="0" y="0"/>
          <a:chExt cx="0" cy="0"/>
        </a:xfrm>
      </p:grpSpPr>
      <p:pic>
        <p:nvPicPr>
          <p:cNvPr id="1579" name="Google Shape;1579;p224" descr="96540007 FINAL.jpg"/>
          <p:cNvPicPr preferRelativeResize="0"/>
          <p:nvPr/>
        </p:nvPicPr>
        <p:blipFill rotWithShape="1">
          <a:blip r:embed="rId2">
            <a:alphaModFix/>
          </a:blip>
          <a:srcRect t="5856" r="5024" b="13582"/>
          <a:stretch/>
        </p:blipFill>
        <p:spPr>
          <a:xfrm>
            <a:off x="0" y="0"/>
            <a:ext cx="9144006" cy="5143497"/>
          </a:xfrm>
          <a:prstGeom prst="rect">
            <a:avLst/>
          </a:prstGeom>
          <a:noFill/>
          <a:ln>
            <a:noFill/>
          </a:ln>
        </p:spPr>
      </p:pic>
      <p:sp>
        <p:nvSpPr>
          <p:cNvPr id="1580" name="Google Shape;1580;p224"/>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581" name="Google Shape;1581;p224"/>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vider I">
  <p:cSld name="TITLE_AND_BODY_1_2_1_3_1_1">
    <p:spTree>
      <p:nvGrpSpPr>
        <p:cNvPr id="1" name="Shape 1582"/>
        <p:cNvGrpSpPr/>
        <p:nvPr/>
      </p:nvGrpSpPr>
      <p:grpSpPr>
        <a:xfrm>
          <a:off x="0" y="0"/>
          <a:ext cx="0" cy="0"/>
          <a:chOff x="0" y="0"/>
          <a:chExt cx="0" cy="0"/>
        </a:xfrm>
      </p:grpSpPr>
      <p:pic>
        <p:nvPicPr>
          <p:cNvPr id="1583" name="Google Shape;1583;p225"/>
          <p:cNvPicPr preferRelativeResize="0"/>
          <p:nvPr/>
        </p:nvPicPr>
        <p:blipFill rotWithShape="1">
          <a:blip r:embed="rId2">
            <a:alphaModFix/>
          </a:blip>
          <a:srcRect/>
          <a:stretch/>
        </p:blipFill>
        <p:spPr>
          <a:xfrm>
            <a:off x="0" y="0"/>
            <a:ext cx="9144001" cy="5150075"/>
          </a:xfrm>
          <a:prstGeom prst="rect">
            <a:avLst/>
          </a:prstGeom>
          <a:noFill/>
          <a:ln>
            <a:noFill/>
          </a:ln>
        </p:spPr>
      </p:pic>
      <p:sp>
        <p:nvSpPr>
          <p:cNvPr id="1584" name="Google Shape;1584;p225"/>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2600"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9pPr>
          </a:lstStyle>
          <a:p>
            <a:endParaRPr/>
          </a:p>
        </p:txBody>
      </p:sp>
      <p:sp>
        <p:nvSpPr>
          <p:cNvPr id="1585" name="Google Shape;1585;p225"/>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 Blank 1">
  <p:cSld name="CUSTOM_8_2">
    <p:spTree>
      <p:nvGrpSpPr>
        <p:cNvPr id="1" name="Shape 1586"/>
        <p:cNvGrpSpPr/>
        <p:nvPr/>
      </p:nvGrpSpPr>
      <p:grpSpPr>
        <a:xfrm>
          <a:off x="0" y="0"/>
          <a:ext cx="0" cy="0"/>
          <a:chOff x="0" y="0"/>
          <a:chExt cx="0" cy="0"/>
        </a:xfrm>
      </p:grpSpPr>
      <p:sp>
        <p:nvSpPr>
          <p:cNvPr id="1587" name="Google Shape;1587;p226"/>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 Color Block Yellow">
  <p:cSld name="CUSTOM_6_1_1_1">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311700" y="28037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0" name="Google Shape;80;p12"/>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2"/>
          <p:cNvSpPr txBox="1">
            <a:spLocks noGrp="1"/>
          </p:cNvSpPr>
          <p:nvPr>
            <p:ph type="sldNum" idx="12"/>
          </p:nvPr>
        </p:nvSpPr>
        <p:spPr>
          <a:xfrm>
            <a:off x="140850" y="4662725"/>
            <a:ext cx="20217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
        <p:nvSpPr>
          <p:cNvPr id="82" name="Google Shape;82;p12"/>
          <p:cNvSpPr/>
          <p:nvPr/>
        </p:nvSpPr>
        <p:spPr>
          <a:xfrm>
            <a:off x="6308325" y="0"/>
            <a:ext cx="2876700" cy="51714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2"/>
          <p:cNvSpPr/>
          <p:nvPr/>
        </p:nvSpPr>
        <p:spPr>
          <a:xfrm>
            <a:off x="4186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4" name="Google Shape;84;p12"/>
          <p:cNvSpPr/>
          <p:nvPr/>
        </p:nvSpPr>
        <p:spPr>
          <a:xfrm>
            <a:off x="5493025" y="1704550"/>
            <a:ext cx="1580700" cy="1862400"/>
          </a:xfrm>
          <a:prstGeom prst="rect">
            <a:avLst/>
          </a:prstGeom>
          <a:solidFill>
            <a:srgbClr val="EFEFEF"/>
          </a:solidFill>
          <a:ln>
            <a:noFill/>
          </a:ln>
        </p:spPr>
        <p:txBody>
          <a:bodyPr spcFirstLastPara="1" wrap="square" lIns="64325" tIns="64325" rIns="64325" bIns="64325" anchor="ctr" anchorCtr="0">
            <a:noAutofit/>
          </a:bodyPr>
          <a:lstStyle/>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85" name="Google Shape;85;p12" descr="GA-Cog-900.png"/>
          <p:cNvPicPr preferRelativeResize="0"/>
          <p:nvPr/>
        </p:nvPicPr>
        <p:blipFill>
          <a:blip r:embed="rId2">
            <a:alphaModFix/>
          </a:blip>
          <a:stretch>
            <a:fillRect/>
          </a:stretch>
        </p:blipFill>
        <p:spPr>
          <a:xfrm>
            <a:off x="8699600" y="4701500"/>
            <a:ext cx="316051" cy="316051"/>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C">
  <p:cSld name="TITLE_AND_BODY_1_2_1_2_1">
    <p:spTree>
      <p:nvGrpSpPr>
        <p:cNvPr id="1" name="Shape 1588"/>
        <p:cNvGrpSpPr/>
        <p:nvPr/>
      </p:nvGrpSpPr>
      <p:grpSpPr>
        <a:xfrm>
          <a:off x="0" y="0"/>
          <a:ext cx="0" cy="0"/>
          <a:chOff x="0" y="0"/>
          <a:chExt cx="0" cy="0"/>
        </a:xfrm>
      </p:grpSpPr>
      <p:pic>
        <p:nvPicPr>
          <p:cNvPr id="1589" name="Google Shape;1589;p227"/>
          <p:cNvPicPr preferRelativeResize="0"/>
          <p:nvPr/>
        </p:nvPicPr>
        <p:blipFill rotWithShape="1">
          <a:blip r:embed="rId2">
            <a:alphaModFix/>
          </a:blip>
          <a:srcRect/>
          <a:stretch/>
        </p:blipFill>
        <p:spPr>
          <a:xfrm>
            <a:off x="0" y="0"/>
            <a:ext cx="9144000" cy="5143495"/>
          </a:xfrm>
          <a:prstGeom prst="rect">
            <a:avLst/>
          </a:prstGeom>
          <a:noFill/>
          <a:ln>
            <a:noFill/>
          </a:ln>
        </p:spPr>
      </p:pic>
      <p:sp>
        <p:nvSpPr>
          <p:cNvPr id="1590" name="Google Shape;1590;p227"/>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591" name="Google Shape;1591;p227"/>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TITLE_AND_BODY_1_2_1_2_2">
    <p:spTree>
      <p:nvGrpSpPr>
        <p:cNvPr id="1" name="Shape 1592"/>
        <p:cNvGrpSpPr/>
        <p:nvPr/>
      </p:nvGrpSpPr>
      <p:grpSpPr>
        <a:xfrm>
          <a:off x="0" y="0"/>
          <a:ext cx="0" cy="0"/>
          <a:chOff x="0" y="0"/>
          <a:chExt cx="0" cy="0"/>
        </a:xfrm>
      </p:grpSpPr>
      <p:pic>
        <p:nvPicPr>
          <p:cNvPr id="1593" name="Google Shape;1593;p228" descr="91740001 FINAL.jpg"/>
          <p:cNvPicPr preferRelativeResize="0"/>
          <p:nvPr/>
        </p:nvPicPr>
        <p:blipFill rotWithShape="1">
          <a:blip r:embed="rId2">
            <a:alphaModFix/>
          </a:blip>
          <a:srcRect t="1272" b="13910"/>
          <a:stretch/>
        </p:blipFill>
        <p:spPr>
          <a:xfrm>
            <a:off x="-50" y="0"/>
            <a:ext cx="9144050" cy="5143497"/>
          </a:xfrm>
          <a:prstGeom prst="rect">
            <a:avLst/>
          </a:prstGeom>
          <a:noFill/>
          <a:ln>
            <a:noFill/>
          </a:ln>
        </p:spPr>
      </p:pic>
      <p:sp>
        <p:nvSpPr>
          <p:cNvPr id="1594" name="Google Shape;1594;p228"/>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595" name="Google Shape;1595;p228"/>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7. Group Exercise 1">
  <p:cSld name="TITLE_AND_BODY_1_2_2_2_1_1_2">
    <p:spTree>
      <p:nvGrpSpPr>
        <p:cNvPr id="1" name="Shape 1596"/>
        <p:cNvGrpSpPr/>
        <p:nvPr/>
      </p:nvGrpSpPr>
      <p:grpSpPr>
        <a:xfrm>
          <a:off x="0" y="0"/>
          <a:ext cx="0" cy="0"/>
          <a:chOff x="0" y="0"/>
          <a:chExt cx="0" cy="0"/>
        </a:xfrm>
      </p:grpSpPr>
      <p:sp>
        <p:nvSpPr>
          <p:cNvPr id="1597" name="Google Shape;1597;p229"/>
          <p:cNvSpPr/>
          <p:nvPr/>
        </p:nvSpPr>
        <p:spPr>
          <a:xfrm>
            <a:off x="125" y="50"/>
            <a:ext cx="9144000" cy="6597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8" name="Google Shape;1598;p229"/>
          <p:cNvPicPr preferRelativeResize="0"/>
          <p:nvPr/>
        </p:nvPicPr>
        <p:blipFill rotWithShape="1">
          <a:blip r:embed="rId2">
            <a:alphaModFix/>
          </a:blip>
          <a:srcRect/>
          <a:stretch/>
        </p:blipFill>
        <p:spPr>
          <a:xfrm>
            <a:off x="8646174" y="90950"/>
            <a:ext cx="393600" cy="393600"/>
          </a:xfrm>
          <a:prstGeom prst="rect">
            <a:avLst/>
          </a:prstGeom>
          <a:noFill/>
          <a:ln>
            <a:noFill/>
          </a:ln>
        </p:spPr>
      </p:pic>
      <p:sp>
        <p:nvSpPr>
          <p:cNvPr id="1599" name="Google Shape;1599;p229"/>
          <p:cNvSpPr txBox="1">
            <a:spLocks noGrp="1"/>
          </p:cNvSpPr>
          <p:nvPr>
            <p:ph type="subTitle" idx="1"/>
          </p:nvPr>
        </p:nvSpPr>
        <p:spPr>
          <a:xfrm>
            <a:off x="7292905" y="129425"/>
            <a:ext cx="1336200" cy="328800"/>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1600"/>
              </a:spcBef>
              <a:spcAft>
                <a:spcPts val="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1600"/>
              </a:spcBef>
              <a:spcAft>
                <a:spcPts val="1600"/>
              </a:spcAft>
              <a:buClr>
                <a:srgbClr val="000000"/>
              </a:buClr>
              <a:buSzPts val="1400"/>
              <a:buFont typeface="Proxima Nova"/>
              <a:buNone/>
              <a:defRPr sz="1000" b="1" i="0" u="none" strike="noStrike" cap="none">
                <a:solidFill>
                  <a:srgbClr val="000000"/>
                </a:solidFill>
                <a:latin typeface="Proxima Nova"/>
                <a:ea typeface="Proxima Nova"/>
                <a:cs typeface="Proxima Nova"/>
                <a:sym typeface="Proxima Nova"/>
              </a:defRPr>
            </a:lvl9pPr>
          </a:lstStyle>
          <a:p>
            <a:endParaRPr/>
          </a:p>
        </p:txBody>
      </p:sp>
      <p:sp>
        <p:nvSpPr>
          <p:cNvPr id="1600" name="Google Shape;1600;p229"/>
          <p:cNvSpPr txBox="1">
            <a:spLocks noGrp="1"/>
          </p:cNvSpPr>
          <p:nvPr>
            <p:ph type="title"/>
          </p:nvPr>
        </p:nvSpPr>
        <p:spPr>
          <a:xfrm>
            <a:off x="2759121" y="166250"/>
            <a:ext cx="50094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1800"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01" name="Google Shape;1601;p229"/>
          <p:cNvSpPr txBox="1"/>
          <p:nvPr/>
        </p:nvSpPr>
        <p:spPr>
          <a:xfrm>
            <a:off x="1071743" y="166256"/>
            <a:ext cx="22200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Proxima Nova"/>
                <a:ea typeface="Proxima Nova"/>
                <a:cs typeface="Proxima Nova"/>
                <a:sym typeface="Proxima Nova"/>
              </a:rPr>
              <a:t>Group Exercise:</a:t>
            </a:r>
            <a:endParaRPr sz="1800" b="1" i="0" u="none" strike="noStrike" cap="none">
              <a:solidFill>
                <a:srgbClr val="000000"/>
              </a:solidFill>
              <a:latin typeface="Proxima Nova"/>
              <a:ea typeface="Proxima Nova"/>
              <a:cs typeface="Proxima Nova"/>
              <a:sym typeface="Proxima Nova"/>
            </a:endParaRPr>
          </a:p>
        </p:txBody>
      </p:sp>
      <p:pic>
        <p:nvPicPr>
          <p:cNvPr id="1602" name="Google Shape;1602;p229"/>
          <p:cNvPicPr preferRelativeResize="0"/>
          <p:nvPr/>
        </p:nvPicPr>
        <p:blipFill rotWithShape="1">
          <a:blip r:embed="rId3">
            <a:alphaModFix/>
          </a:blip>
          <a:srcRect b="57616"/>
          <a:stretch/>
        </p:blipFill>
        <p:spPr>
          <a:xfrm>
            <a:off x="76325" y="200450"/>
            <a:ext cx="961406" cy="459301"/>
          </a:xfrm>
          <a:prstGeom prst="rect">
            <a:avLst/>
          </a:prstGeom>
          <a:noFill/>
          <a:ln>
            <a:noFill/>
          </a:ln>
        </p:spPr>
      </p:pic>
      <p:pic>
        <p:nvPicPr>
          <p:cNvPr id="1603" name="Google Shape;1603;p229" descr="GA-Cog-900.png"/>
          <p:cNvPicPr preferRelativeResize="0"/>
          <p:nvPr/>
        </p:nvPicPr>
        <p:blipFill rotWithShape="1">
          <a:blip r:embed="rId4">
            <a:alphaModFix/>
          </a:blip>
          <a:srcRect/>
          <a:stretch/>
        </p:blipFill>
        <p:spPr>
          <a:xfrm>
            <a:off x="8392825" y="4622450"/>
            <a:ext cx="316051" cy="316051"/>
          </a:xfrm>
          <a:prstGeom prst="rect">
            <a:avLst/>
          </a:prstGeom>
          <a:noFill/>
          <a:ln>
            <a:noFill/>
          </a:ln>
        </p:spPr>
      </p:pic>
      <p:sp>
        <p:nvSpPr>
          <p:cNvPr id="1604" name="Google Shape;1604;p229"/>
          <p:cNvSpPr txBox="1">
            <a:spLocks noGrp="1"/>
          </p:cNvSpPr>
          <p:nvPr>
            <p:ph type="body" idx="2"/>
          </p:nvPr>
        </p:nvSpPr>
        <p:spPr>
          <a:xfrm>
            <a:off x="271800" y="1143000"/>
            <a:ext cx="8622300" cy="29379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605" name="Google Shape;1605;p229"/>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ivider E">
  <p:cSld name="TITLE_AND_BODY_1_2_1_2_1_1_1">
    <p:spTree>
      <p:nvGrpSpPr>
        <p:cNvPr id="1" name="Shape 1610"/>
        <p:cNvGrpSpPr/>
        <p:nvPr/>
      </p:nvGrpSpPr>
      <p:grpSpPr>
        <a:xfrm>
          <a:off x="0" y="0"/>
          <a:ext cx="0" cy="0"/>
          <a:chOff x="0" y="0"/>
          <a:chExt cx="0" cy="0"/>
        </a:xfrm>
      </p:grpSpPr>
      <p:pic>
        <p:nvPicPr>
          <p:cNvPr id="1611" name="Google Shape;1611;p231"/>
          <p:cNvPicPr preferRelativeResize="0"/>
          <p:nvPr/>
        </p:nvPicPr>
        <p:blipFill rotWithShape="1">
          <a:blip r:embed="rId2">
            <a:alphaModFix/>
          </a:blip>
          <a:srcRect/>
          <a:stretch/>
        </p:blipFill>
        <p:spPr>
          <a:xfrm>
            <a:off x="-34200" y="0"/>
            <a:ext cx="9144000" cy="5143495"/>
          </a:xfrm>
          <a:prstGeom prst="rect">
            <a:avLst/>
          </a:prstGeom>
          <a:noFill/>
          <a:ln>
            <a:noFill/>
          </a:ln>
        </p:spPr>
      </p:pic>
      <p:sp>
        <p:nvSpPr>
          <p:cNvPr id="1612" name="Google Shape;1612;p231"/>
          <p:cNvSpPr txBox="1">
            <a:spLocks noGrp="1"/>
          </p:cNvSpPr>
          <p:nvPr>
            <p:ph type="title"/>
          </p:nvPr>
        </p:nvSpPr>
        <p:spPr>
          <a:xfrm>
            <a:off x="320275" y="517575"/>
            <a:ext cx="8407500" cy="459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613" name="Google Shape;1613;p231"/>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 Blank 2">
  <p:cSld name="CUSTOM_8_3">
    <p:spTree>
      <p:nvGrpSpPr>
        <p:cNvPr id="1" name="Shape 1614"/>
        <p:cNvGrpSpPr/>
        <p:nvPr/>
      </p:nvGrpSpPr>
      <p:grpSpPr>
        <a:xfrm>
          <a:off x="0" y="0"/>
          <a:ext cx="0" cy="0"/>
          <a:chOff x="0" y="0"/>
          <a:chExt cx="0" cy="0"/>
        </a:xfrm>
      </p:grpSpPr>
      <p:sp>
        <p:nvSpPr>
          <p:cNvPr id="1615" name="Google Shape;1615;p232"/>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0750" y="500677"/>
            <a:ext cx="8251031" cy="318193"/>
          </a:xfrm>
          <a:prstGeom prst="rect">
            <a:avLst/>
          </a:prstGeom>
          <a:noFill/>
          <a:ln>
            <a:noFill/>
          </a:ln>
        </p:spPr>
        <p:txBody>
          <a:bodyPr lIns="91425" tIns="91425" rIns="91425" bIns="91425" anchor="t" anchorCtr="0"/>
          <a:lstStyle>
            <a:lvl1pPr lvl="0" rtl="0">
              <a:lnSpc>
                <a:spcPct val="92592"/>
              </a:lnSpc>
              <a:spcBef>
                <a:spcPts val="0"/>
              </a:spcBef>
              <a:defRPr sz="2250">
                <a:latin typeface="Oswald" pitchFamily="2" charset="77"/>
              </a:defRPr>
            </a:lvl1pPr>
            <a:lvl2pPr lvl="1" indent="160729" rtl="0">
              <a:lnSpc>
                <a:spcPct val="92592"/>
              </a:lnSpc>
              <a:spcBef>
                <a:spcPts val="0"/>
              </a:spcBef>
              <a:defRPr/>
            </a:lvl2pPr>
            <a:lvl3pPr lvl="2" indent="321457" rtl="0">
              <a:lnSpc>
                <a:spcPct val="92592"/>
              </a:lnSpc>
              <a:spcBef>
                <a:spcPts val="0"/>
              </a:spcBef>
              <a:defRPr/>
            </a:lvl3pPr>
            <a:lvl4pPr lvl="3" indent="482186" rtl="0">
              <a:lnSpc>
                <a:spcPct val="92592"/>
              </a:lnSpc>
              <a:spcBef>
                <a:spcPts val="0"/>
              </a:spcBef>
              <a:defRPr/>
            </a:lvl4pPr>
            <a:lvl5pPr lvl="4" indent="642915" rtl="0">
              <a:lnSpc>
                <a:spcPct val="92592"/>
              </a:lnSpc>
              <a:spcBef>
                <a:spcPts val="0"/>
              </a:spcBef>
              <a:defRPr/>
            </a:lvl5pPr>
            <a:lvl6pPr lvl="5" indent="803643" rtl="0">
              <a:lnSpc>
                <a:spcPct val="92592"/>
              </a:lnSpc>
              <a:spcBef>
                <a:spcPts val="0"/>
              </a:spcBef>
              <a:defRPr/>
            </a:lvl6pPr>
            <a:lvl7pPr lvl="6" indent="964372" rtl="0">
              <a:lnSpc>
                <a:spcPct val="92592"/>
              </a:lnSpc>
              <a:spcBef>
                <a:spcPts val="0"/>
              </a:spcBef>
              <a:defRPr/>
            </a:lvl7pPr>
            <a:lvl8pPr lvl="7" indent="1125101" rtl="0">
              <a:lnSpc>
                <a:spcPct val="92592"/>
              </a:lnSpc>
              <a:spcBef>
                <a:spcPts val="0"/>
              </a:spcBef>
              <a:defRPr/>
            </a:lvl8pPr>
            <a:lvl9pPr lvl="8" indent="1285829" rtl="0">
              <a:lnSpc>
                <a:spcPct val="92592"/>
              </a:lnSpc>
              <a:spcBef>
                <a:spcPts val="0"/>
              </a:spcBef>
              <a:defRPr/>
            </a:lvl9pPr>
          </a:lstStyle>
          <a:p>
            <a:endParaRPr dirty="0"/>
          </a:p>
        </p:txBody>
      </p:sp>
      <p:sp>
        <p:nvSpPr>
          <p:cNvPr id="19" name="Shape 19"/>
          <p:cNvSpPr txBox="1">
            <a:spLocks noGrp="1"/>
          </p:cNvSpPr>
          <p:nvPr>
            <p:ph type="body" idx="1"/>
          </p:nvPr>
        </p:nvSpPr>
        <p:spPr>
          <a:xfrm>
            <a:off x="444415" y="1699591"/>
            <a:ext cx="8251032" cy="2683565"/>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4" name="Shape 73">
            <a:extLst>
              <a:ext uri="{FF2B5EF4-FFF2-40B4-BE49-F238E27FC236}">
                <a16:creationId xmlns:a16="http://schemas.microsoft.com/office/drawing/2014/main" id="{2CAFE8AB-5270-F949-A542-AB75BFB20FD8}"/>
              </a:ext>
            </a:extLst>
          </p:cNvPr>
          <p:cNvCxnSpPr/>
          <p:nvPr userDrawn="1"/>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pic>
        <p:nvPicPr>
          <p:cNvPr id="5" name="Shape 353" descr="Image">
            <a:extLst>
              <a:ext uri="{FF2B5EF4-FFF2-40B4-BE49-F238E27FC236}">
                <a16:creationId xmlns:a16="http://schemas.microsoft.com/office/drawing/2014/main" id="{D08D8577-071B-EF45-8714-DA5A1623CE2F}"/>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6" name="Shape 291">
            <a:extLst>
              <a:ext uri="{FF2B5EF4-FFF2-40B4-BE49-F238E27FC236}">
                <a16:creationId xmlns:a16="http://schemas.microsoft.com/office/drawing/2014/main" id="{B6B8909F-A94C-A540-A955-AE7D95E0982E}"/>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13790300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4" name="Shape 448">
            <a:extLst>
              <a:ext uri="{FF2B5EF4-FFF2-40B4-BE49-F238E27FC236}">
                <a16:creationId xmlns:a16="http://schemas.microsoft.com/office/drawing/2014/main" id="{DCF93567-6A2A-C94E-8E3A-4E78021B8A5D}"/>
              </a:ext>
            </a:extLst>
          </p:cNvPr>
          <p:cNvCxnSpPr/>
          <p:nvPr userDrawn="1"/>
        </p:nvCxnSpPr>
        <p:spPr>
          <a:xfrm>
            <a:off x="873380" y="4746690"/>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5" name="Shape 450" descr="Image">
            <a:extLst>
              <a:ext uri="{FF2B5EF4-FFF2-40B4-BE49-F238E27FC236}">
                <a16:creationId xmlns:a16="http://schemas.microsoft.com/office/drawing/2014/main" id="{47A127FF-9C2E-4A4E-9E07-BF960EF053F3}"/>
              </a:ext>
            </a:extLst>
          </p:cNvPr>
          <p:cNvPicPr preferRelativeResize="0">
            <a:picLocks/>
          </p:cNvPicPr>
          <p:nvPr userDrawn="1"/>
        </p:nvPicPr>
        <p:blipFill rotWithShape="1">
          <a:blip r:embed="rId2">
            <a:alphaModFix/>
          </a:blip>
          <a:srcRect/>
          <a:stretch/>
        </p:blipFill>
        <p:spPr>
          <a:xfrm>
            <a:off x="8071948" y="4798215"/>
            <a:ext cx="209737" cy="208601"/>
          </a:xfrm>
          <a:prstGeom prst="rect">
            <a:avLst/>
          </a:prstGeom>
          <a:noFill/>
          <a:ln>
            <a:noFill/>
          </a:ln>
        </p:spPr>
      </p:pic>
      <p:sp>
        <p:nvSpPr>
          <p:cNvPr id="7" name="Shape 291">
            <a:extLst>
              <a:ext uri="{FF2B5EF4-FFF2-40B4-BE49-F238E27FC236}">
                <a16:creationId xmlns:a16="http://schemas.microsoft.com/office/drawing/2014/main" id="{CC8B9ED3-9625-684E-83FA-F81850886F9A}"/>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solidFill>
                  <a:schemeClr val="bg1"/>
                </a:solidFill>
                <a:latin typeface="Arial" panose="020B0604020202020204" pitchFamily="34" charset="0"/>
                <a:cs typeface="Arial" panose="020B0604020202020204" pitchFamily="34" charset="0"/>
              </a:rPr>
              <a:pPr defTabSz="912810"/>
              <a:t>‹#›</a:t>
            </a:fld>
            <a:r>
              <a:rPr lang="en-US" sz="984" dirty="0">
                <a:solidFill>
                  <a:schemeClr val="bg1"/>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41536386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Body copy – bulleted"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877528" y="553943"/>
            <a:ext cx="575111"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866947" y="4746772"/>
            <a:ext cx="7418638"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881377" y="1237655"/>
            <a:ext cx="6137668" cy="1242430"/>
          </a:xfrm>
          <a:prstGeom prst="rect">
            <a:avLst/>
          </a:prstGeom>
          <a:noFill/>
          <a:ln>
            <a:noFill/>
          </a:ln>
        </p:spPr>
        <p:txBody>
          <a:bodyPr spcFirstLastPara="1" wrap="square" lIns="89325" tIns="89325" rIns="89325" bIns="89325" anchor="t" anchorCtr="0"/>
          <a:lstStyle>
            <a:lvl1pPr marL="456405" marR="0" lvl="0" indent="-323287" algn="l" rtl="0">
              <a:lnSpc>
                <a:spcPct val="110000"/>
              </a:lnSpc>
              <a:spcBef>
                <a:spcPts val="300"/>
              </a:spcBef>
              <a:spcAft>
                <a:spcPts val="0"/>
              </a:spcAft>
              <a:buClr>
                <a:srgbClr val="000000"/>
              </a:buClr>
              <a:buSzPct val="100000"/>
              <a:buFont typeface="Merriweather Sans"/>
              <a:buChar char="‣"/>
              <a:defRPr sz="1797"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912810" marR="0" lvl="1"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2pPr>
            <a:lvl3pPr marL="1369216" marR="0" lvl="2"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3pPr>
            <a:lvl4pPr marL="1825620" marR="0" lvl="3" indent="-310609" algn="l" rtl="0">
              <a:lnSpc>
                <a:spcPct val="110000"/>
              </a:lnSpc>
              <a:spcBef>
                <a:spcPts val="300"/>
              </a:spcBef>
              <a:spcAft>
                <a:spcPts val="0"/>
              </a:spcAft>
              <a:buClr>
                <a:srgbClr val="000000"/>
              </a:buClr>
              <a:buSzPts val="1300"/>
              <a:buFont typeface="Merriweather Sans"/>
              <a:buChar char="•"/>
              <a:defRPr sz="1797" b="0" i="0" u="none" strike="noStrike" cap="none">
                <a:solidFill>
                  <a:srgbClr val="000000"/>
                </a:solidFill>
                <a:latin typeface="Arial"/>
                <a:ea typeface="Arial"/>
                <a:cs typeface="Arial"/>
                <a:sym typeface="Arial"/>
              </a:defRPr>
            </a:lvl4pPr>
            <a:lvl5pPr marL="2282026" marR="38033" lvl="4" indent="-323287" algn="l" rtl="0">
              <a:lnSpc>
                <a:spcPct val="113636"/>
              </a:lnSpc>
              <a:spcBef>
                <a:spcPts val="0"/>
              </a:spcBef>
              <a:spcAft>
                <a:spcPts val="0"/>
              </a:spcAft>
              <a:buClr>
                <a:srgbClr val="FFFFFF"/>
              </a:buClr>
              <a:buSzPts val="1500"/>
              <a:buFont typeface="Merriweather Sans"/>
              <a:buChar char="‣"/>
              <a:defRPr sz="2097" b="0" i="0" u="none" strike="noStrike" cap="none">
                <a:solidFill>
                  <a:srgbClr val="FFFFFF"/>
                </a:solidFill>
                <a:latin typeface="Arial"/>
                <a:ea typeface="Arial"/>
                <a:cs typeface="Arial"/>
                <a:sym typeface="Arial"/>
              </a:defRPr>
            </a:lvl5pPr>
            <a:lvl6pPr marL="2738430" marR="38033" lvl="5"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6pPr>
            <a:lvl7pPr marL="3194836" marR="38033" lvl="6"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7pPr>
            <a:lvl8pPr marL="3651240" marR="38033" lvl="7"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8pPr>
            <a:lvl9pPr marL="4107646" marR="38033" lvl="8" indent="-323287" algn="l" rtl="0">
              <a:lnSpc>
                <a:spcPct val="113636"/>
              </a:lnSpc>
              <a:spcBef>
                <a:spcPts val="0"/>
              </a:spcBef>
              <a:spcAft>
                <a:spcPts val="0"/>
              </a:spcAft>
              <a:buClr>
                <a:srgbClr val="FFFFFF"/>
              </a:buClr>
              <a:buSzPts val="1500"/>
              <a:buFont typeface="Arial"/>
              <a:buChar char="•"/>
              <a:defRPr sz="2097"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8078091" y="4797921"/>
            <a:ext cx="210102" cy="20895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a:t>
            </a:fld>
            <a:r>
              <a:rPr lang="en-US" sz="984"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874395" y="689140"/>
            <a:ext cx="3624337" cy="186732"/>
          </a:xfrm>
          <a:prstGeom prst="rect">
            <a:avLst/>
          </a:prstGeom>
        </p:spPr>
        <p:txBody>
          <a:bodyPr/>
          <a:lstStyle>
            <a:lvl1pPr>
              <a:defRPr sz="1406">
                <a:latin typeface="Oswald" pitchFamily="2" charset="77"/>
              </a:defRPr>
            </a:lvl1pPr>
            <a:lvl2pPr>
              <a:defRPr sz="1406">
                <a:latin typeface="Georgia" panose="02040502050405020303" pitchFamily="18" charset="0"/>
              </a:defRPr>
            </a:lvl2pPr>
            <a:lvl3pPr>
              <a:defRPr sz="1406">
                <a:latin typeface="Oswald" pitchFamily="2" charset="77"/>
              </a:defRPr>
            </a:lvl3pPr>
            <a:lvl4pPr>
              <a:defRPr sz="1406">
                <a:latin typeface="Oswald" pitchFamily="2" charset="77"/>
              </a:defRPr>
            </a:lvl4pPr>
            <a:lvl5pPr>
              <a:defRPr sz="1406">
                <a:latin typeface="Oswald" pitchFamily="2" charset="77"/>
              </a:defRPr>
            </a:lvl5pPr>
          </a:lstStyle>
          <a:p>
            <a:pPr lvl="1"/>
            <a:endParaRPr lang="en-US" dirty="0"/>
          </a:p>
        </p:txBody>
      </p:sp>
    </p:spTree>
    <p:extLst>
      <p:ext uri="{BB962C8B-B14F-4D97-AF65-F5344CB8AC3E}">
        <p14:creationId xmlns:p14="http://schemas.microsoft.com/office/powerpoint/2010/main" val="24348039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446484" y="536713"/>
            <a:ext cx="1991321" cy="214685"/>
          </a:xfrm>
          <a:prstGeom prst="rect">
            <a:avLst/>
          </a:prstGeom>
          <a:noFill/>
          <a:ln>
            <a:noFill/>
          </a:ln>
        </p:spPr>
      </p:pic>
      <p:cxnSp>
        <p:nvCxnSpPr>
          <p:cNvPr id="5" name="Shape 448">
            <a:extLst>
              <a:ext uri="{FF2B5EF4-FFF2-40B4-BE49-F238E27FC236}">
                <a16:creationId xmlns:a16="http://schemas.microsoft.com/office/drawing/2014/main" id="{C06F34B6-49B8-2846-8858-638B3412F81E}"/>
              </a:ext>
            </a:extLst>
          </p:cNvPr>
          <p:cNvCxnSpPr/>
          <p:nvPr userDrawn="1"/>
        </p:nvCxnSpPr>
        <p:spPr>
          <a:xfrm>
            <a:off x="873380" y="4746690"/>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6" name="Shape 450" descr="Image">
            <a:extLst>
              <a:ext uri="{FF2B5EF4-FFF2-40B4-BE49-F238E27FC236}">
                <a16:creationId xmlns:a16="http://schemas.microsoft.com/office/drawing/2014/main" id="{B54AE314-CBA6-AC4C-8465-21FCEB550C98}"/>
              </a:ext>
            </a:extLst>
          </p:cNvPr>
          <p:cNvPicPr preferRelativeResize="0">
            <a:picLocks/>
          </p:cNvPicPr>
          <p:nvPr userDrawn="1"/>
        </p:nvPicPr>
        <p:blipFill rotWithShape="1">
          <a:blip r:embed="rId3">
            <a:alphaModFix/>
          </a:blip>
          <a:srcRect/>
          <a:stretch/>
        </p:blipFill>
        <p:spPr>
          <a:xfrm>
            <a:off x="8071948" y="4798215"/>
            <a:ext cx="209737" cy="208601"/>
          </a:xfrm>
          <a:prstGeom prst="rect">
            <a:avLst/>
          </a:prstGeom>
          <a:noFill/>
          <a:ln>
            <a:noFill/>
          </a:ln>
        </p:spPr>
      </p:pic>
      <p:sp>
        <p:nvSpPr>
          <p:cNvPr id="8" name="Shape 291">
            <a:extLst>
              <a:ext uri="{FF2B5EF4-FFF2-40B4-BE49-F238E27FC236}">
                <a16:creationId xmlns:a16="http://schemas.microsoft.com/office/drawing/2014/main" id="{E6D1F803-7659-0446-A325-CF93ADB328B6}"/>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solidFill>
                  <a:schemeClr val="bg1"/>
                </a:solidFill>
                <a:latin typeface="Arial" panose="020B0604020202020204" pitchFamily="34" charset="0"/>
                <a:cs typeface="Arial" panose="020B0604020202020204" pitchFamily="34" charset="0"/>
              </a:rPr>
              <a:pPr defTabSz="912810"/>
              <a:t>‹#›</a:t>
            </a:fld>
            <a:r>
              <a:rPr lang="en-US" sz="984" dirty="0">
                <a:solidFill>
                  <a:schemeClr val="bg1"/>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37655563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446485" y="44726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446485" y="858741"/>
            <a:ext cx="8251031" cy="8"/>
          </a:xfrm>
          <a:prstGeom prst="straightConnector1">
            <a:avLst/>
          </a:prstGeom>
          <a:noFill/>
          <a:ln w="9525" cap="flat" cmpd="sng">
            <a:solidFill>
              <a:srgbClr val="FFFFFF"/>
            </a:solidFill>
            <a:prstDash val="solid"/>
            <a:miter/>
            <a:headEnd type="none" w="med" len="med"/>
            <a:tailEnd type="none" w="med" len="med"/>
          </a:ln>
        </p:spPr>
      </p:cxnSp>
      <p:cxnSp>
        <p:nvCxnSpPr>
          <p:cNvPr id="4" name="Shape 448">
            <a:extLst>
              <a:ext uri="{FF2B5EF4-FFF2-40B4-BE49-F238E27FC236}">
                <a16:creationId xmlns:a16="http://schemas.microsoft.com/office/drawing/2014/main" id="{DCF93567-6A2A-C94E-8E3A-4E78021B8A5D}"/>
              </a:ext>
            </a:extLst>
          </p:cNvPr>
          <p:cNvCxnSpPr/>
          <p:nvPr userDrawn="1"/>
        </p:nvCxnSpPr>
        <p:spPr>
          <a:xfrm>
            <a:off x="873380" y="4746690"/>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5" name="Shape 450" descr="Image">
            <a:extLst>
              <a:ext uri="{FF2B5EF4-FFF2-40B4-BE49-F238E27FC236}">
                <a16:creationId xmlns:a16="http://schemas.microsoft.com/office/drawing/2014/main" id="{47A127FF-9C2E-4A4E-9E07-BF960EF053F3}"/>
              </a:ext>
            </a:extLst>
          </p:cNvPr>
          <p:cNvPicPr preferRelativeResize="0">
            <a:picLocks/>
          </p:cNvPicPr>
          <p:nvPr userDrawn="1"/>
        </p:nvPicPr>
        <p:blipFill rotWithShape="1">
          <a:blip r:embed="rId2">
            <a:alphaModFix/>
          </a:blip>
          <a:srcRect/>
          <a:stretch/>
        </p:blipFill>
        <p:spPr>
          <a:xfrm>
            <a:off x="8071948" y="4798215"/>
            <a:ext cx="209737" cy="208601"/>
          </a:xfrm>
          <a:prstGeom prst="rect">
            <a:avLst/>
          </a:prstGeom>
          <a:noFill/>
          <a:ln>
            <a:noFill/>
          </a:ln>
        </p:spPr>
      </p:pic>
      <p:sp>
        <p:nvSpPr>
          <p:cNvPr id="7" name="Shape 291">
            <a:extLst>
              <a:ext uri="{FF2B5EF4-FFF2-40B4-BE49-F238E27FC236}">
                <a16:creationId xmlns:a16="http://schemas.microsoft.com/office/drawing/2014/main" id="{CC8B9ED3-9625-684E-83FA-F81850886F9A}"/>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solidFill>
                  <a:schemeClr val="bg1"/>
                </a:solidFill>
                <a:latin typeface="Arial" panose="020B0604020202020204" pitchFamily="34" charset="0"/>
                <a:cs typeface="Arial" panose="020B0604020202020204" pitchFamily="34" charset="0"/>
              </a:rPr>
              <a:pPr defTabSz="912810"/>
              <a:t>‹#›</a:t>
            </a:fld>
            <a:r>
              <a:rPr lang="en-US" sz="984" dirty="0">
                <a:solidFill>
                  <a:schemeClr val="bg1"/>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25380976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theme" Target="../theme/theme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image" Target="../media/image18.pn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theme" Target="../theme/theme5.xml"/><Relationship Id="rId8" Type="http://schemas.openxmlformats.org/officeDocument/2006/relationships/slideLayout" Target="../slideLayouts/slideLayout137.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a:spcBef>
                <a:spcPts val="0"/>
              </a:spcBef>
              <a:spcAft>
                <a:spcPts val="0"/>
              </a:spcAft>
              <a:buClr>
                <a:schemeClr val="dk1"/>
              </a:buClr>
              <a:buSzPts val="2600"/>
              <a:buNone/>
              <a:defRPr sz="2600">
                <a:solidFill>
                  <a:schemeClr val="dk1"/>
                </a:solidFill>
              </a:defRPr>
            </a:lvl2pPr>
            <a:lvl3pPr lvl="2">
              <a:spcBef>
                <a:spcPts val="0"/>
              </a:spcBef>
              <a:spcAft>
                <a:spcPts val="0"/>
              </a:spcAft>
              <a:buClr>
                <a:schemeClr val="dk1"/>
              </a:buClr>
              <a:buSzPts val="2600"/>
              <a:buNone/>
              <a:defRPr sz="2600">
                <a:solidFill>
                  <a:schemeClr val="dk1"/>
                </a:solidFill>
              </a:defRPr>
            </a:lvl3pPr>
            <a:lvl4pPr lvl="3">
              <a:spcBef>
                <a:spcPts val="0"/>
              </a:spcBef>
              <a:spcAft>
                <a:spcPts val="0"/>
              </a:spcAft>
              <a:buClr>
                <a:schemeClr val="dk1"/>
              </a:buClr>
              <a:buSzPts val="2600"/>
              <a:buNone/>
              <a:defRPr sz="2600">
                <a:solidFill>
                  <a:schemeClr val="dk1"/>
                </a:solidFill>
              </a:defRPr>
            </a:lvl4pPr>
            <a:lvl5pPr lvl="4">
              <a:spcBef>
                <a:spcPts val="0"/>
              </a:spcBef>
              <a:spcAft>
                <a:spcPts val="0"/>
              </a:spcAft>
              <a:buClr>
                <a:schemeClr val="dk1"/>
              </a:buClr>
              <a:buSzPts val="2600"/>
              <a:buNone/>
              <a:defRPr sz="2600">
                <a:solidFill>
                  <a:schemeClr val="dk1"/>
                </a:solidFill>
              </a:defRPr>
            </a:lvl5pPr>
            <a:lvl6pPr lvl="5">
              <a:spcBef>
                <a:spcPts val="0"/>
              </a:spcBef>
              <a:spcAft>
                <a:spcPts val="0"/>
              </a:spcAft>
              <a:buClr>
                <a:schemeClr val="dk1"/>
              </a:buClr>
              <a:buSzPts val="2600"/>
              <a:buNone/>
              <a:defRPr sz="2600">
                <a:solidFill>
                  <a:schemeClr val="dk1"/>
                </a:solidFill>
              </a:defRPr>
            </a:lvl6pPr>
            <a:lvl7pPr lvl="6">
              <a:spcBef>
                <a:spcPts val="0"/>
              </a:spcBef>
              <a:spcAft>
                <a:spcPts val="0"/>
              </a:spcAft>
              <a:buClr>
                <a:schemeClr val="dk1"/>
              </a:buClr>
              <a:buSzPts val="2600"/>
              <a:buNone/>
              <a:defRPr sz="2600">
                <a:solidFill>
                  <a:schemeClr val="dk1"/>
                </a:solidFill>
              </a:defRPr>
            </a:lvl7pPr>
            <a:lvl8pPr lvl="7">
              <a:spcBef>
                <a:spcPts val="0"/>
              </a:spcBef>
              <a:spcAft>
                <a:spcPts val="0"/>
              </a:spcAft>
              <a:buClr>
                <a:schemeClr val="dk1"/>
              </a:buClr>
              <a:buSzPts val="2600"/>
              <a:buNone/>
              <a:defRPr sz="2600">
                <a:solidFill>
                  <a:schemeClr val="dk1"/>
                </a:solidFill>
              </a:defRPr>
            </a:lvl8pPr>
            <a:lvl9pPr lvl="8">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t" anchorCtr="0"/>
          <a:lstStyle>
            <a:lvl1pPr marL="457200" lvl="0" indent="-317500">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marL="914400" lvl="1"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5">
            <a:alphaModFix/>
          </a:blip>
          <a:stretch>
            <a:fillRect/>
          </a:stretch>
        </p:blipFill>
        <p:spPr>
          <a:xfrm>
            <a:off x="8699600" y="4701500"/>
            <a:ext cx="316051" cy="316051"/>
          </a:xfrm>
          <a:prstGeom prst="rect">
            <a:avLst/>
          </a:prstGeom>
          <a:noFill/>
          <a:ln>
            <a:noFill/>
          </a:ln>
        </p:spPr>
      </p:pic>
      <p:sp>
        <p:nvSpPr>
          <p:cNvPr id="9" name="Google Shape;9;p1"/>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6"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1" r:id="rId27"/>
    <p:sldLayoutId id="2147483682" r:id="rId28"/>
    <p:sldLayoutId id="2147483684" r:id="rId29"/>
    <p:sldLayoutId id="2147483685" r:id="rId30"/>
    <p:sldLayoutId id="2147483686" r:id="rId31"/>
    <p:sldLayoutId id="2147484073" r:id="rId32"/>
    <p:sldLayoutId id="2147484074"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30"/>
        <p:cNvGrpSpPr/>
        <p:nvPr/>
      </p:nvGrpSpPr>
      <p:grpSpPr>
        <a:xfrm>
          <a:off x="0" y="0"/>
          <a:ext cx="0" cy="0"/>
          <a:chOff x="0" y="0"/>
          <a:chExt cx="0" cy="0"/>
        </a:xfrm>
      </p:grpSpPr>
      <p:sp>
        <p:nvSpPr>
          <p:cNvPr id="1131" name="Google Shape;1131;p165"/>
          <p:cNvSpPr txBox="1">
            <a:spLocks noGrp="1"/>
          </p:cNvSpPr>
          <p:nvPr>
            <p:ph type="title"/>
          </p:nvPr>
        </p:nvSpPr>
        <p:spPr>
          <a:xfrm>
            <a:off x="585225" y="216425"/>
            <a:ext cx="78729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ED332F"/>
              </a:buClr>
              <a:buSzPts val="2400"/>
              <a:buFont typeface="Proxima Nova"/>
              <a:buNone/>
              <a:defRPr sz="2400" b="1">
                <a:solidFill>
                  <a:srgbClr val="ED332F"/>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1132" name="Google Shape;1132;p165"/>
          <p:cNvSpPr txBox="1">
            <a:spLocks noGrp="1"/>
          </p:cNvSpPr>
          <p:nvPr>
            <p:ph type="body" idx="1"/>
          </p:nvPr>
        </p:nvSpPr>
        <p:spPr>
          <a:xfrm>
            <a:off x="685800" y="1017725"/>
            <a:ext cx="77724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3pPr>
            <a:lvl4pPr marL="1828800" lvl="3"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4pPr>
            <a:lvl5pPr marL="2286000" lvl="4"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5pPr>
            <a:lvl6pPr marL="2743200" lvl="5"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6pPr>
            <a:lvl7pPr marL="3200400" lvl="6"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7pPr>
            <a:lvl8pPr marL="3657600" lvl="7" indent="-3175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8pPr>
            <a:lvl9pPr marL="4114800" lvl="8" indent="-317500" rtl="0">
              <a:lnSpc>
                <a:spcPct val="115000"/>
              </a:lnSpc>
              <a:spcBef>
                <a:spcPts val="1600"/>
              </a:spcBef>
              <a:spcAft>
                <a:spcPts val="1600"/>
              </a:spcAft>
              <a:buSzPts val="1400"/>
              <a:buFont typeface="Proxima Nova"/>
              <a:buChar char="■"/>
              <a:defRPr sz="1400">
                <a:latin typeface="Proxima Nova"/>
                <a:ea typeface="Proxima Nova"/>
                <a:cs typeface="Proxima Nova"/>
                <a:sym typeface="Proxima Nova"/>
              </a:defRPr>
            </a:lvl9pPr>
          </a:lstStyle>
          <a:p>
            <a:endParaRPr/>
          </a:p>
        </p:txBody>
      </p:sp>
      <p:sp>
        <p:nvSpPr>
          <p:cNvPr id="1133" name="Google Shape;1133;p165"/>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432">
          <p15:clr>
            <a:srgbClr val="F06B4A"/>
          </p15:clr>
        </p15:guide>
        <p15:guide id="3" pos="5328">
          <p15:clr>
            <a:srgbClr val="F06B4A"/>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72"/>
        <p:cNvGrpSpPr/>
        <p:nvPr/>
      </p:nvGrpSpPr>
      <p:grpSpPr>
        <a:xfrm>
          <a:off x="0" y="0"/>
          <a:ext cx="0" cy="0"/>
          <a:chOff x="0" y="0"/>
          <a:chExt cx="0" cy="0"/>
        </a:xfrm>
      </p:grpSpPr>
      <p:sp>
        <p:nvSpPr>
          <p:cNvPr id="1373" name="Google Shape;1373;p19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1374" name="Google Shape;1374;p196"/>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sp>
        <p:nvSpPr>
          <p:cNvPr id="1376" name="Google Shape;1376;p196"/>
          <p:cNvSpPr txBox="1">
            <a:spLocks noGrp="1"/>
          </p:cNvSpPr>
          <p:nvPr>
            <p:ph type="sldNum" idx="12"/>
          </p:nvPr>
        </p:nvSpPr>
        <p:spPr>
          <a:xfrm>
            <a:off x="140850" y="4662725"/>
            <a:ext cx="2021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 bg1="lt1" tx1="dk1" bg2="dk2" tx2="lt2" accent1="accent1" accent2="accent2" accent3="accent3" accent4="accent4" accent5="accent5" accent6="accent6" hlink="hlink" folHlink="folHlink"/>
  <p:sldLayoutIdLst>
    <p:sldLayoutId id="2147483837" r:id="rId1"/>
    <p:sldLayoutId id="2147483840" r:id="rId2"/>
    <p:sldLayoutId id="2147483842"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1" r:id="rId30"/>
    <p:sldLayoutId id="2147483872" r:id="rId31"/>
    <p:sldLayoutId id="2147484075" r:id="rId32"/>
    <p:sldLayoutId id="2147484076" r:id="rId33"/>
    <p:sldLayoutId id="2147484077"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446485" y="447261"/>
            <a:ext cx="8251031" cy="8"/>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446485" y="858741"/>
            <a:ext cx="8251031" cy="8"/>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446485" y="1037645"/>
            <a:ext cx="8251031" cy="500932"/>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444415" y="1699591"/>
            <a:ext cx="8251032" cy="2683565"/>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extLst>
      <p:ext uri="{BB962C8B-B14F-4D97-AF65-F5344CB8AC3E}">
        <p14:creationId xmlns:p14="http://schemas.microsoft.com/office/powerpoint/2010/main" val="3318744683"/>
      </p:ext>
    </p:extLst>
  </p:cSld>
  <p:clrMap bg1="lt1" tx1="dk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984"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0"/>
        <p:cNvGrpSpPr/>
        <p:nvPr/>
      </p:nvGrpSpPr>
      <p:grpSpPr>
        <a:xfrm>
          <a:off x="0" y="0"/>
          <a:ext cx="0" cy="0"/>
          <a:chOff x="0" y="0"/>
          <a:chExt cx="0" cy="0"/>
        </a:xfrm>
      </p:grpSpPr>
      <p:cxnSp>
        <p:nvCxnSpPr>
          <p:cNvPr id="7" name="Shape 448">
            <a:extLst>
              <a:ext uri="{FF2B5EF4-FFF2-40B4-BE49-F238E27FC236}">
                <a16:creationId xmlns:a16="http://schemas.microsoft.com/office/drawing/2014/main" id="{64AC4A33-888C-0047-911D-65EC603D9A19}"/>
              </a:ext>
            </a:extLst>
          </p:cNvPr>
          <p:cNvCxnSpPr/>
          <p:nvPr userDrawn="1"/>
        </p:nvCxnSpPr>
        <p:spPr>
          <a:xfrm>
            <a:off x="873380" y="4746690"/>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8" name="Shape 450" descr="Image">
            <a:extLst>
              <a:ext uri="{FF2B5EF4-FFF2-40B4-BE49-F238E27FC236}">
                <a16:creationId xmlns:a16="http://schemas.microsoft.com/office/drawing/2014/main" id="{DB9C8426-BA4D-C74D-B11B-B6F1E3F26396}"/>
              </a:ext>
            </a:extLst>
          </p:cNvPr>
          <p:cNvPicPr preferRelativeResize="0">
            <a:picLocks/>
          </p:cNvPicPr>
          <p:nvPr userDrawn="1"/>
        </p:nvPicPr>
        <p:blipFill rotWithShape="1">
          <a:blip r:embed="rId44">
            <a:alphaModFix/>
          </a:blip>
          <a:srcRect/>
          <a:stretch/>
        </p:blipFill>
        <p:spPr>
          <a:xfrm>
            <a:off x="8071948" y="4798215"/>
            <a:ext cx="209737" cy="208601"/>
          </a:xfrm>
          <a:prstGeom prst="rect">
            <a:avLst/>
          </a:prstGeom>
          <a:noFill/>
          <a:ln>
            <a:noFill/>
          </a:ln>
        </p:spPr>
      </p:pic>
      <p:sp>
        <p:nvSpPr>
          <p:cNvPr id="9" name="Shape 291">
            <a:extLst>
              <a:ext uri="{FF2B5EF4-FFF2-40B4-BE49-F238E27FC236}">
                <a16:creationId xmlns:a16="http://schemas.microsoft.com/office/drawing/2014/main" id="{2176FDE6-61D0-7A42-9595-A571344DEC50}"/>
              </a:ext>
            </a:extLst>
          </p:cNvPr>
          <p:cNvSpPr txBox="1">
            <a:spLocks/>
          </p:cNvSpPr>
          <p:nvPr userDrawn="1"/>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solidFill>
                  <a:srgbClr val="FFFFFF"/>
                </a:solidFill>
                <a:latin typeface="Arial" panose="020B0604020202020204" pitchFamily="34" charset="0"/>
                <a:cs typeface="Arial" panose="020B0604020202020204" pitchFamily="34" charset="0"/>
              </a:rPr>
              <a:pPr defTabSz="912810"/>
              <a:t>‹#›</a:t>
            </a:fld>
            <a:r>
              <a:rPr lang="en-US" sz="984"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210645824"/>
      </p:ext>
    </p:extLst>
  </p:cSld>
  <p:clrMap bg1="lt1" tx1="dk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29.xml"/><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hyperlink" Target="https://www.darkhorseanalytics.com/blog/data-looks-better-naked" TargetMode="External"/><Relationship Id="rId2" Type="http://schemas.openxmlformats.org/officeDocument/2006/relationships/notesSlide" Target="../notesSlides/notesSlide11.xml"/><Relationship Id="rId1" Type="http://schemas.openxmlformats.org/officeDocument/2006/relationships/slideLayout" Target="../slideLayouts/slideLayout100.xml"/><Relationship Id="rId6" Type="http://schemas.openxmlformats.org/officeDocument/2006/relationships/hyperlink" Target="https://www.darkhorseanalytics.com/blog/data-looks-better-naked-maps-edition" TargetMode="External"/><Relationship Id="rId5" Type="http://schemas.openxmlformats.org/officeDocument/2006/relationships/hyperlink" Target="https://www.darkhorseanalytics.com/blog/salvaging-the-pie" TargetMode="External"/><Relationship Id="rId4" Type="http://schemas.openxmlformats.org/officeDocument/2006/relationships/hyperlink" Target="https://www.darkhorseanalytics.com/blog/clear-off-the-tabl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13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97.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mbostock/d3/wiki/Gallery" TargetMode="External"/><Relationship Id="rId3" Type="http://schemas.openxmlformats.org/officeDocument/2006/relationships/hyperlink" Target="https://seaborn.pydata.org/" TargetMode="External"/><Relationship Id="rId7" Type="http://schemas.openxmlformats.org/officeDocument/2006/relationships/hyperlink" Target="https://d3js.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33.xml"/><Relationship Id="rId6" Type="http://schemas.openxmlformats.org/officeDocument/2006/relationships/hyperlink" Target="http://matplotlib.org/basemap/" TargetMode="External"/><Relationship Id="rId5" Type="http://schemas.openxmlformats.org/officeDocument/2006/relationships/hyperlink" Target="http://graphviz.readthedocs.io/en/stable/manual.html" TargetMode="External"/><Relationship Id="rId4" Type="http://schemas.openxmlformats.org/officeDocument/2006/relationships/hyperlink" Target="http://bokeh.pydata.org/en/lates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perceptualedge.com/examples.php" TargetMode="External"/><Relationship Id="rId2" Type="http://schemas.openxmlformats.org/officeDocument/2006/relationships/hyperlink" Target="https://www.perceptualedge.com/articles/misc/Graph_Selection_Matrix.pdf" TargetMode="External"/><Relationship Id="rId1" Type="http://schemas.openxmlformats.org/officeDocument/2006/relationships/slideLayout" Target="../slideLayouts/slideLayout33.xml"/><Relationship Id="rId4" Type="http://schemas.openxmlformats.org/officeDocument/2006/relationships/hyperlink" Target="https://fivethirtyeight.com/features/the-45-best-and-weirdest-charts-we-made-in-2018/"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29.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p:nvPr/>
        </p:nvSpPr>
        <p:spPr>
          <a:xfrm>
            <a:off x="446485" y="1201043"/>
            <a:ext cx="8251031" cy="2616468"/>
          </a:xfrm>
          <a:prstGeom prst="rect">
            <a:avLst/>
          </a:prstGeom>
          <a:noFill/>
          <a:ln>
            <a:noFill/>
          </a:ln>
        </p:spPr>
        <p:txBody>
          <a:bodyPr lIns="0" tIns="0" rIns="0" bIns="0" anchor="t" anchorCtr="0">
            <a:noAutofit/>
          </a:bodyPr>
          <a:lstStyle/>
          <a:p>
            <a:pPr>
              <a:buSzPct val="25000"/>
            </a:pPr>
            <a:r>
              <a:rPr lang="en-US" sz="6750" b="1" dirty="0">
                <a:solidFill>
                  <a:srgbClr val="FFFFFF"/>
                </a:solidFill>
                <a:latin typeface="Georgia" panose="02040502050405020303" pitchFamily="18" charset="0"/>
                <a:ea typeface="Oswald"/>
                <a:cs typeface="Oswald"/>
                <a:sym typeface="Oswald"/>
              </a:rPr>
              <a:t>DATA VISUALIZATION</a:t>
            </a:r>
          </a:p>
        </p:txBody>
      </p:sp>
      <p:cxnSp>
        <p:nvCxnSpPr>
          <p:cNvPr id="3" name="Shape 448">
            <a:extLst>
              <a:ext uri="{FF2B5EF4-FFF2-40B4-BE49-F238E27FC236}">
                <a16:creationId xmlns:a16="http://schemas.microsoft.com/office/drawing/2014/main" id="{CE7117FD-6060-AA4E-8BD7-E14914ACF972}"/>
              </a:ext>
            </a:extLst>
          </p:cNvPr>
          <p:cNvCxnSpPr/>
          <p:nvPr/>
        </p:nvCxnSpPr>
        <p:spPr>
          <a:xfrm>
            <a:off x="873380" y="4742914"/>
            <a:ext cx="7405758" cy="1"/>
          </a:xfrm>
          <a:prstGeom prst="straightConnector1">
            <a:avLst/>
          </a:prstGeom>
          <a:noFill/>
          <a:ln w="9525" cap="flat" cmpd="sng">
            <a:solidFill>
              <a:srgbClr val="FFFFFF"/>
            </a:solidFill>
            <a:prstDash val="solid"/>
            <a:miter lim="8000"/>
            <a:headEnd type="none" w="sm" len="sm"/>
            <a:tailEnd type="none" w="sm" len="sm"/>
          </a:ln>
        </p:spPr>
      </p:cxnSp>
      <p:pic>
        <p:nvPicPr>
          <p:cNvPr id="4" name="Shape 450" descr="Image">
            <a:extLst>
              <a:ext uri="{FF2B5EF4-FFF2-40B4-BE49-F238E27FC236}">
                <a16:creationId xmlns:a16="http://schemas.microsoft.com/office/drawing/2014/main" id="{B0EAED57-BDE4-2441-A3A1-78045C3506BC}"/>
              </a:ext>
            </a:extLst>
          </p:cNvPr>
          <p:cNvPicPr preferRelativeResize="0">
            <a:picLocks/>
          </p:cNvPicPr>
          <p:nvPr/>
        </p:nvPicPr>
        <p:blipFill rotWithShape="1">
          <a:blip r:embed="rId3">
            <a:alphaModFix/>
          </a:blip>
          <a:srcRect/>
          <a:stretch/>
        </p:blipFill>
        <p:spPr>
          <a:xfrm>
            <a:off x="8071948" y="4794349"/>
            <a:ext cx="209737" cy="208239"/>
          </a:xfrm>
          <a:prstGeom prst="rect">
            <a:avLst/>
          </a:prstGeom>
          <a:noFill/>
          <a:ln>
            <a:noFill/>
          </a:ln>
        </p:spPr>
      </p:pic>
    </p:spTree>
    <p:extLst>
      <p:ext uri="{BB962C8B-B14F-4D97-AF65-F5344CB8AC3E}">
        <p14:creationId xmlns:p14="http://schemas.microsoft.com/office/powerpoint/2010/main" val="2956092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sp>
        <p:nvSpPr>
          <p:cNvPr id="2617" name="Google Shape;2617;p377"/>
          <p:cNvSpPr txBox="1">
            <a:spLocks noGrp="1"/>
          </p:cNvSpPr>
          <p:nvPr>
            <p:ph type="title"/>
          </p:nvPr>
        </p:nvSpPr>
        <p:spPr>
          <a:xfrm>
            <a:off x="450750" y="411469"/>
            <a:ext cx="8251031" cy="3181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600"/>
              <a:buFont typeface="Proxima Nova"/>
              <a:buNone/>
            </a:pPr>
            <a:r>
              <a:rPr lang="en" sz="2400" i="0" u="none" strike="noStrike" cap="none" dirty="0">
                <a:solidFill>
                  <a:schemeClr val="dk1"/>
                </a:solidFill>
                <a:latin typeface="Georgia" panose="02040502050405020303" pitchFamily="18" charset="0"/>
                <a:ea typeface="Proxima Nova"/>
                <a:cs typeface="Proxima Nova"/>
                <a:sym typeface="Proxima Nova"/>
              </a:rPr>
              <a:t>GOOD DESIGN: GESTALT PRINCIPLES</a:t>
            </a:r>
            <a:endParaRPr dirty="0">
              <a:latin typeface="Georgia" panose="02040502050405020303" pitchFamily="18" charset="0"/>
            </a:endParaRPr>
          </a:p>
        </p:txBody>
      </p:sp>
      <p:sp>
        <p:nvSpPr>
          <p:cNvPr id="2618" name="Google Shape;2618;p377"/>
          <p:cNvSpPr txBox="1">
            <a:spLocks noGrp="1"/>
          </p:cNvSpPr>
          <p:nvPr>
            <p:ph type="body" idx="1"/>
          </p:nvPr>
        </p:nvSpPr>
        <p:spPr>
          <a:xfrm>
            <a:off x="446484" y="963611"/>
            <a:ext cx="8251032" cy="2683565"/>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Gestalt </a:t>
            </a:r>
            <a:r>
              <a:rPr lang="en" sz="1200" b="1"/>
              <a:t>P</a:t>
            </a:r>
            <a:r>
              <a:rPr lang="en" sz="1200" b="1" i="0" u="none" strike="noStrike" cap="none">
                <a:solidFill>
                  <a:srgbClr val="000000"/>
                </a:solidFill>
                <a:latin typeface="Proxima Nova"/>
                <a:ea typeface="Proxima Nova"/>
                <a:cs typeface="Proxima Nova"/>
                <a:sym typeface="Proxima Nova"/>
              </a:rPr>
              <a:t>rinciples</a:t>
            </a:r>
            <a:r>
              <a:rPr lang="en" sz="1200" b="0" i="0" u="none" strike="noStrike" cap="none">
                <a:solidFill>
                  <a:srgbClr val="000000"/>
                </a:solidFill>
                <a:latin typeface="Proxima Nova"/>
                <a:ea typeface="Proxima Nova"/>
                <a:cs typeface="Proxima Nova"/>
                <a:sym typeface="Proxima Nova"/>
              </a:rPr>
              <a:t> (1900s, the Gestalt School of Psychology):</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Proximity</a:t>
            </a:r>
            <a:r>
              <a:rPr lang="en" sz="1200" b="0" i="0" u="none" strike="noStrike" cap="none">
                <a:solidFill>
                  <a:srgbClr val="000000"/>
                </a:solidFill>
                <a:latin typeface="Proxima Nova"/>
                <a:ea typeface="Proxima Nova"/>
                <a:cs typeface="Proxima Nova"/>
                <a:sym typeface="Proxima Nova"/>
              </a:rPr>
              <a:t> – Elements nearby tend to be grouped in our minds.</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Similarity</a:t>
            </a:r>
            <a:r>
              <a:rPr lang="en" sz="1200" b="0" i="0" u="none" strike="noStrike" cap="none">
                <a:solidFill>
                  <a:srgbClr val="000000"/>
                </a:solidFill>
                <a:latin typeface="Proxima Nova"/>
                <a:ea typeface="Proxima Nova"/>
                <a:cs typeface="Proxima Nova"/>
                <a:sym typeface="Proxima Nova"/>
              </a:rPr>
              <a:t> – Our minds associate similar elements.</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Enclosure</a:t>
            </a:r>
            <a:r>
              <a:rPr lang="en" sz="1200" b="0" i="0" u="none" strike="noStrike" cap="none">
                <a:solidFill>
                  <a:srgbClr val="000000"/>
                </a:solidFill>
                <a:latin typeface="Proxima Nova"/>
                <a:ea typeface="Proxima Nova"/>
                <a:cs typeface="Proxima Nova"/>
                <a:sym typeface="Proxima Nova"/>
              </a:rPr>
              <a:t> – If a border surrounds an object, its perceived as a group.</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Closure</a:t>
            </a:r>
            <a:r>
              <a:rPr lang="en" sz="1200" b="0" i="0" u="none" strike="noStrike" cap="none">
                <a:solidFill>
                  <a:srgbClr val="000000"/>
                </a:solidFill>
                <a:latin typeface="Proxima Nova"/>
                <a:ea typeface="Proxima Nova"/>
                <a:cs typeface="Proxima Nova"/>
                <a:sym typeface="Proxima Nova"/>
              </a:rPr>
              <a:t> – If something is incomplete (partial border or just axis)</a:t>
            </a:r>
            <a:r>
              <a:rPr lang="en" sz="1200"/>
              <a:t>, it is</a:t>
            </a:r>
            <a:r>
              <a:rPr lang="en" sz="1200" b="0" i="0" u="none" strike="noStrike" cap="none">
                <a:solidFill>
                  <a:srgbClr val="000000"/>
                </a:solidFill>
                <a:latin typeface="Proxima Nova"/>
                <a:ea typeface="Proxima Nova"/>
                <a:cs typeface="Proxima Nova"/>
                <a:sym typeface="Proxima Nova"/>
              </a:rPr>
              <a:t> still perceived as a closed structure.</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Continuity</a:t>
            </a:r>
            <a:r>
              <a:rPr lang="en" sz="1200" b="0" i="0" u="none" strike="noStrike" cap="none">
                <a:solidFill>
                  <a:srgbClr val="000000"/>
                </a:solidFill>
                <a:latin typeface="Proxima Nova"/>
                <a:ea typeface="Proxima Nova"/>
                <a:cs typeface="Proxima Nova"/>
                <a:sym typeface="Proxima Nova"/>
              </a:rPr>
              <a:t> – If a number of objects are aligned, we consider them as a continuum.</a:t>
            </a:r>
            <a:endParaRPr/>
          </a:p>
          <a:p>
            <a:pPr marL="731520" marR="0" lvl="2" indent="-317500" algn="l" rtl="0">
              <a:lnSpc>
                <a:spcPct val="100000"/>
              </a:lnSpc>
              <a:spcBef>
                <a:spcPts val="1200"/>
              </a:spcBef>
              <a:spcAft>
                <a:spcPts val="0"/>
              </a:spcAft>
              <a:buClr>
                <a:srgbClr val="000000"/>
              </a:buClr>
              <a:buSzPts val="1400"/>
              <a:buFont typeface="Proxima Nova"/>
              <a:buChar char="■"/>
            </a:pPr>
            <a:r>
              <a:rPr lang="en" sz="1200" b="1" i="0" u="none" strike="noStrike" cap="none">
                <a:solidFill>
                  <a:srgbClr val="000000"/>
                </a:solidFill>
                <a:latin typeface="Proxima Nova"/>
                <a:ea typeface="Proxima Nova"/>
                <a:cs typeface="Proxima Nova"/>
                <a:sym typeface="Proxima Nova"/>
              </a:rPr>
              <a:t>Connection</a:t>
            </a:r>
            <a:r>
              <a:rPr lang="en" sz="1200" b="0" i="0" u="none" strike="noStrike" cap="none">
                <a:solidFill>
                  <a:srgbClr val="000000"/>
                </a:solidFill>
                <a:latin typeface="Proxima Nova"/>
                <a:ea typeface="Proxima Nova"/>
                <a:cs typeface="Proxima Nova"/>
                <a:sym typeface="Proxima Nova"/>
              </a:rPr>
              <a:t> – If a set of objects are connected, we also see them as a group.</a:t>
            </a:r>
            <a:endParaRPr/>
          </a:p>
          <a:p>
            <a:pPr marL="731520" marR="0" lvl="1" indent="-228600" algn="l" rtl="0">
              <a:lnSpc>
                <a:spcPct val="100000"/>
              </a:lnSpc>
              <a:spcBef>
                <a:spcPts val="1200"/>
              </a:spcBef>
              <a:spcAft>
                <a:spcPts val="0"/>
              </a:spcAft>
              <a:buClr>
                <a:srgbClr val="000000"/>
              </a:buClr>
              <a:buSzPts val="1400"/>
              <a:buFont typeface="Proxima Nova"/>
              <a:buNone/>
            </a:pPr>
            <a:endParaRPr sz="1200" b="0" i="0" u="none" strike="noStrike" cap="none">
              <a:solidFill>
                <a:srgbClr val="000000"/>
              </a:solidFill>
              <a:latin typeface="Proxima Nova"/>
              <a:ea typeface="Proxima Nova"/>
              <a:cs typeface="Proxima Nova"/>
              <a:sym typeface="Proxima Nova"/>
            </a:endParaRPr>
          </a:p>
        </p:txBody>
      </p:sp>
      <p:pic>
        <p:nvPicPr>
          <p:cNvPr id="2620" name="Google Shape;2620;p377"/>
          <p:cNvPicPr preferRelativeResize="0"/>
          <p:nvPr/>
        </p:nvPicPr>
        <p:blipFill rotWithShape="1">
          <a:blip r:embed="rId3">
            <a:alphaModFix/>
          </a:blip>
          <a:srcRect/>
          <a:stretch/>
        </p:blipFill>
        <p:spPr>
          <a:xfrm>
            <a:off x="1795346" y="3398600"/>
            <a:ext cx="5359420" cy="1198975"/>
          </a:xfrm>
          <a:prstGeom prst="rect">
            <a:avLst/>
          </a:prstGeom>
          <a:noFill/>
          <a:ln>
            <a:noFill/>
          </a:ln>
          <a:effectLst>
            <a:outerShdw blurRad="292100" dist="139700" dir="2700000" algn="tl" rotWithShape="0">
              <a:srgbClr val="333333">
                <a:alpha val="64709"/>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pic>
        <p:nvPicPr>
          <p:cNvPr id="7" name="Picture 6">
            <a:extLst>
              <a:ext uri="{FF2B5EF4-FFF2-40B4-BE49-F238E27FC236}">
                <a16:creationId xmlns:a16="http://schemas.microsoft.com/office/drawing/2014/main" id="{6AD7C031-0D3F-F34E-B31A-43D6BFA25571}"/>
              </a:ext>
            </a:extLst>
          </p:cNvPr>
          <p:cNvPicPr>
            <a:picLocks noChangeAspect="1"/>
          </p:cNvPicPr>
          <p:nvPr/>
        </p:nvPicPr>
        <p:blipFill>
          <a:blip r:embed="rId3"/>
          <a:stretch>
            <a:fillRect/>
          </a:stretch>
        </p:blipFill>
        <p:spPr>
          <a:xfrm>
            <a:off x="1271330" y="1055184"/>
            <a:ext cx="6405972" cy="3033131"/>
          </a:xfrm>
          <a:prstGeom prst="rect">
            <a:avLst/>
          </a:prstGeom>
        </p:spPr>
      </p:pic>
      <p:sp>
        <p:nvSpPr>
          <p:cNvPr id="10" name="Google Shape;2617;p377">
            <a:extLst>
              <a:ext uri="{FF2B5EF4-FFF2-40B4-BE49-F238E27FC236}">
                <a16:creationId xmlns:a16="http://schemas.microsoft.com/office/drawing/2014/main" id="{881FBD27-F6F3-044D-9BAD-480BD61E9423}"/>
              </a:ext>
            </a:extLst>
          </p:cNvPr>
          <p:cNvSpPr txBox="1">
            <a:spLocks/>
          </p:cNvSpPr>
          <p:nvPr/>
        </p:nvSpPr>
        <p:spPr>
          <a:xfrm>
            <a:off x="450750" y="411469"/>
            <a:ext cx="8251031" cy="318193"/>
          </a:xfrm>
          <a:prstGeom prst="rect">
            <a:avLst/>
          </a:prstGeom>
          <a:noFill/>
          <a:ln w="9525" cap="flat" cmpd="sng">
            <a:noFill/>
            <a:prstDash val="solid"/>
            <a:round/>
            <a:headEnd type="none" w="med" len="med"/>
            <a:tailEnd type="none" w="med" len="med"/>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92592"/>
              </a:lnSpc>
              <a:spcBef>
                <a:spcPts val="0"/>
              </a:spcBef>
              <a:spcAft>
                <a:spcPts val="0"/>
              </a:spcAft>
              <a:buNone/>
              <a:defRPr sz="2250" b="0" i="0" u="none" strike="noStrike" cap="none">
                <a:solidFill>
                  <a:srgbClr val="000000"/>
                </a:solidFill>
                <a:latin typeface="Oswald" pitchFamily="2" charset="77"/>
                <a:ea typeface="Arial"/>
                <a:cs typeface="Arial"/>
                <a:sym typeface="Arial"/>
              </a:defRPr>
            </a:lvl1pPr>
            <a:lvl2pPr marL="0" marR="0" lvl="1" indent="160729" algn="l" rtl="0">
              <a:lnSpc>
                <a:spcPct val="92592"/>
              </a:lnSpc>
              <a:spcBef>
                <a:spcPts val="0"/>
              </a:spcBef>
              <a:defRPr/>
            </a:lvl2pPr>
            <a:lvl3pPr marL="0" marR="0" lvl="2" indent="321457" algn="l" rtl="0">
              <a:lnSpc>
                <a:spcPct val="92592"/>
              </a:lnSpc>
              <a:spcBef>
                <a:spcPts val="0"/>
              </a:spcBef>
              <a:defRPr/>
            </a:lvl3pPr>
            <a:lvl4pPr marL="0" marR="0" lvl="3" indent="482186" algn="l" rtl="0">
              <a:lnSpc>
                <a:spcPct val="92592"/>
              </a:lnSpc>
              <a:spcBef>
                <a:spcPts val="0"/>
              </a:spcBef>
              <a:defRPr/>
            </a:lvl4pPr>
            <a:lvl5pPr marL="0" marR="0" lvl="4" indent="642915" algn="l" rtl="0">
              <a:lnSpc>
                <a:spcPct val="92592"/>
              </a:lnSpc>
              <a:spcBef>
                <a:spcPts val="0"/>
              </a:spcBef>
              <a:defRPr/>
            </a:lvl5pPr>
            <a:lvl6pPr marL="0" marR="0" lvl="5" indent="803643" algn="l" rtl="0">
              <a:lnSpc>
                <a:spcPct val="92592"/>
              </a:lnSpc>
              <a:spcBef>
                <a:spcPts val="0"/>
              </a:spcBef>
              <a:defRPr/>
            </a:lvl6pPr>
            <a:lvl7pPr marL="0" marR="0" lvl="6" indent="964372" algn="l" rtl="0">
              <a:lnSpc>
                <a:spcPct val="92592"/>
              </a:lnSpc>
              <a:spcBef>
                <a:spcPts val="0"/>
              </a:spcBef>
              <a:defRPr/>
            </a:lvl7pPr>
            <a:lvl8pPr marL="0" marR="0" lvl="7" indent="1125101" algn="l" rtl="0">
              <a:lnSpc>
                <a:spcPct val="92592"/>
              </a:lnSpc>
              <a:spcBef>
                <a:spcPts val="0"/>
              </a:spcBef>
              <a:defRPr/>
            </a:lvl8pPr>
            <a:lvl9pPr marL="0" marR="0" lvl="8" indent="1285829" algn="l" rtl="0">
              <a:lnSpc>
                <a:spcPct val="92592"/>
              </a:lnSpc>
              <a:spcBef>
                <a:spcPts val="0"/>
              </a:spcBef>
              <a:defRPr/>
            </a:lvl9pPr>
          </a:lstStyle>
          <a:p>
            <a:pPr>
              <a:lnSpc>
                <a:spcPct val="100000"/>
              </a:lnSpc>
              <a:buClr>
                <a:schemeClr val="dk1"/>
              </a:buClr>
              <a:buSzPts val="2600"/>
              <a:buFont typeface="Proxima Nova"/>
              <a:buNone/>
            </a:pPr>
            <a:r>
              <a:rPr lang="en-US" sz="2400" dirty="0">
                <a:solidFill>
                  <a:schemeClr val="dk1"/>
                </a:solidFill>
                <a:latin typeface="Georgia" panose="02040502050405020303" pitchFamily="18" charset="0"/>
                <a:ea typeface="Proxima Nova"/>
                <a:cs typeface="Proxima Nova"/>
                <a:sym typeface="Proxima Nova"/>
              </a:rPr>
              <a:t>GOOD DESIGN: SHAFFER PRINCIPLES</a:t>
            </a:r>
            <a:endParaRPr lang="en-US" dirty="0">
              <a:latin typeface="Georgia" panose="02040502050405020303" pitchFamily="18" charset="0"/>
            </a:endParaRPr>
          </a:p>
        </p:txBody>
      </p:sp>
    </p:spTree>
    <p:extLst>
      <p:ext uri="{BB962C8B-B14F-4D97-AF65-F5344CB8AC3E}">
        <p14:creationId xmlns:p14="http://schemas.microsoft.com/office/powerpoint/2010/main" val="298292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8" name="Shape 466">
            <a:extLst>
              <a:ext uri="{FF2B5EF4-FFF2-40B4-BE49-F238E27FC236}">
                <a16:creationId xmlns:a16="http://schemas.microsoft.com/office/drawing/2014/main" id="{A65CBAA9-B819-4D4A-987F-DA914BCE3A79}"/>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WHICH ONE IS MOST EYE CATCHING?</a:t>
            </a:r>
          </a:p>
          <a:p>
            <a:pPr>
              <a:buClrTx/>
              <a:buFontTx/>
            </a:pPr>
            <a:endParaRPr lang="en-US" dirty="0">
              <a:latin typeface="Georgia" panose="02040502050405020303" pitchFamily="18" charset="0"/>
              <a:ea typeface="Oswald"/>
              <a:cs typeface="Oswald"/>
              <a:sym typeface="Oswald"/>
            </a:endParaRPr>
          </a:p>
        </p:txBody>
      </p:sp>
      <p:pic>
        <p:nvPicPr>
          <p:cNvPr id="6" name="Picture 5">
            <a:extLst>
              <a:ext uri="{FF2B5EF4-FFF2-40B4-BE49-F238E27FC236}">
                <a16:creationId xmlns:a16="http://schemas.microsoft.com/office/drawing/2014/main" id="{6D75677C-0B31-6043-B207-B8E02D1BA860}"/>
              </a:ext>
            </a:extLst>
          </p:cNvPr>
          <p:cNvPicPr>
            <a:picLocks noChangeAspect="1"/>
          </p:cNvPicPr>
          <p:nvPr/>
        </p:nvPicPr>
        <p:blipFill>
          <a:blip r:embed="rId3"/>
          <a:stretch>
            <a:fillRect/>
          </a:stretch>
        </p:blipFill>
        <p:spPr>
          <a:xfrm>
            <a:off x="311700" y="1314450"/>
            <a:ext cx="3263900" cy="2514600"/>
          </a:xfrm>
          <a:prstGeom prst="rect">
            <a:avLst/>
          </a:prstGeom>
        </p:spPr>
      </p:pic>
      <p:pic>
        <p:nvPicPr>
          <p:cNvPr id="7" name="Picture 6">
            <a:extLst>
              <a:ext uri="{FF2B5EF4-FFF2-40B4-BE49-F238E27FC236}">
                <a16:creationId xmlns:a16="http://schemas.microsoft.com/office/drawing/2014/main" id="{1CEDC97A-BFD8-CD41-A3B9-D03A0E347799}"/>
              </a:ext>
            </a:extLst>
          </p:cNvPr>
          <p:cNvPicPr>
            <a:picLocks noChangeAspect="1"/>
          </p:cNvPicPr>
          <p:nvPr/>
        </p:nvPicPr>
        <p:blipFill>
          <a:blip r:embed="rId4"/>
          <a:stretch>
            <a:fillRect/>
          </a:stretch>
        </p:blipFill>
        <p:spPr>
          <a:xfrm>
            <a:off x="3882725" y="1722838"/>
            <a:ext cx="2235200" cy="1854200"/>
          </a:xfrm>
          <a:prstGeom prst="rect">
            <a:avLst/>
          </a:prstGeom>
        </p:spPr>
      </p:pic>
      <p:pic>
        <p:nvPicPr>
          <p:cNvPr id="9" name="Picture 8">
            <a:extLst>
              <a:ext uri="{FF2B5EF4-FFF2-40B4-BE49-F238E27FC236}">
                <a16:creationId xmlns:a16="http://schemas.microsoft.com/office/drawing/2014/main" id="{E6282A5F-528E-3346-84EA-8525506808B2}"/>
              </a:ext>
            </a:extLst>
          </p:cNvPr>
          <p:cNvPicPr>
            <a:picLocks noChangeAspect="1"/>
          </p:cNvPicPr>
          <p:nvPr/>
        </p:nvPicPr>
        <p:blipFill>
          <a:blip r:embed="rId5"/>
          <a:stretch>
            <a:fillRect/>
          </a:stretch>
        </p:blipFill>
        <p:spPr>
          <a:xfrm>
            <a:off x="6595900" y="1722838"/>
            <a:ext cx="2133600" cy="1778000"/>
          </a:xfrm>
          <a:prstGeom prst="rect">
            <a:avLst/>
          </a:prstGeom>
        </p:spPr>
      </p:pic>
    </p:spTree>
    <p:extLst>
      <p:ext uri="{BB962C8B-B14F-4D97-AF65-F5344CB8AC3E}">
        <p14:creationId xmlns:p14="http://schemas.microsoft.com/office/powerpoint/2010/main" val="116423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sp>
        <p:nvSpPr>
          <p:cNvPr id="2617" name="Google Shape;2617;p377"/>
          <p:cNvSpPr txBox="1">
            <a:spLocks noGrp="1"/>
          </p:cNvSpPr>
          <p:nvPr>
            <p:ph type="title"/>
          </p:nvPr>
        </p:nvSpPr>
        <p:spPr>
          <a:xfrm>
            <a:off x="450750" y="411469"/>
            <a:ext cx="8251031" cy="3181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600"/>
              <a:buFont typeface="Proxima Nova"/>
              <a:buNone/>
            </a:pPr>
            <a:r>
              <a:rPr lang="en" sz="2400" i="0" u="none" strike="noStrike" cap="none" dirty="0">
                <a:solidFill>
                  <a:schemeClr val="dk1"/>
                </a:solidFill>
                <a:latin typeface="Georgia" panose="02040502050405020303" pitchFamily="18" charset="0"/>
                <a:ea typeface="Proxima Nova"/>
                <a:cs typeface="Proxima Nova"/>
                <a:sym typeface="Proxima Nova"/>
              </a:rPr>
              <a:t>DATA IS BETTER NAKED SERIES</a:t>
            </a:r>
            <a:endParaRPr dirty="0">
              <a:latin typeface="Georgia" panose="02040502050405020303" pitchFamily="18" charset="0"/>
            </a:endParaRPr>
          </a:p>
        </p:txBody>
      </p:sp>
      <p:sp>
        <p:nvSpPr>
          <p:cNvPr id="2" name="Rectangle 1">
            <a:extLst>
              <a:ext uri="{FF2B5EF4-FFF2-40B4-BE49-F238E27FC236}">
                <a16:creationId xmlns:a16="http://schemas.microsoft.com/office/drawing/2014/main" id="{30392906-6C1C-E847-934B-06AB80CD40C4}"/>
              </a:ext>
            </a:extLst>
          </p:cNvPr>
          <p:cNvSpPr/>
          <p:nvPr/>
        </p:nvSpPr>
        <p:spPr>
          <a:xfrm>
            <a:off x="680224" y="1370087"/>
            <a:ext cx="4259766" cy="2585323"/>
          </a:xfrm>
          <a:prstGeom prst="rect">
            <a:avLst/>
          </a:prstGeom>
        </p:spPr>
        <p:txBody>
          <a:bodyPr wrap="square">
            <a:spAutoFit/>
          </a:bodyPr>
          <a:lstStyle/>
          <a:p>
            <a:r>
              <a:rPr lang="en-US" sz="1800" dirty="0">
                <a:latin typeface="Georgia" panose="02040502050405020303" pitchFamily="18" charset="0"/>
              </a:rPr>
              <a:t>Dark Horse analytics created a series of visuals to demonstrate Edward Tufte's concept of data-ink from his 1983 classic The Visual Display of Quantitative Information. In it Edward states "</a:t>
            </a:r>
            <a:r>
              <a:rPr lang="en-US" sz="1800" b="1" dirty="0">
                <a:latin typeface="Georgia" panose="02040502050405020303" pitchFamily="18" charset="0"/>
              </a:rPr>
              <a:t>Data-ink is the non-erasable core of the graphic</a:t>
            </a:r>
            <a:r>
              <a:rPr lang="en-US" sz="1800" dirty="0">
                <a:latin typeface="Georgia" panose="02040502050405020303" pitchFamily="18" charset="0"/>
              </a:rPr>
              <a:t>, the non-redundant ink arranged in response to variation in the numbers represented"</a:t>
            </a:r>
          </a:p>
        </p:txBody>
      </p:sp>
      <p:sp>
        <p:nvSpPr>
          <p:cNvPr id="3" name="TextBox 2">
            <a:extLst>
              <a:ext uri="{FF2B5EF4-FFF2-40B4-BE49-F238E27FC236}">
                <a16:creationId xmlns:a16="http://schemas.microsoft.com/office/drawing/2014/main" id="{889D709F-0E2F-F742-9E2A-7A50ABEAD847}"/>
              </a:ext>
            </a:extLst>
          </p:cNvPr>
          <p:cNvSpPr txBox="1"/>
          <p:nvPr/>
        </p:nvSpPr>
        <p:spPr>
          <a:xfrm>
            <a:off x="5921297" y="1516566"/>
            <a:ext cx="1452642" cy="307777"/>
          </a:xfrm>
          <a:prstGeom prst="rect">
            <a:avLst/>
          </a:prstGeom>
          <a:noFill/>
        </p:spPr>
        <p:txBody>
          <a:bodyPr wrap="none" rtlCol="0">
            <a:spAutoFit/>
          </a:bodyPr>
          <a:lstStyle/>
          <a:p>
            <a:r>
              <a:rPr lang="en-US" dirty="0">
                <a:hlinkClick r:id="rId3"/>
              </a:rPr>
              <a:t>SERIES INTRO</a:t>
            </a:r>
            <a:endParaRPr lang="en-US" dirty="0"/>
          </a:p>
        </p:txBody>
      </p:sp>
      <p:sp>
        <p:nvSpPr>
          <p:cNvPr id="6" name="TextBox 5">
            <a:extLst>
              <a:ext uri="{FF2B5EF4-FFF2-40B4-BE49-F238E27FC236}">
                <a16:creationId xmlns:a16="http://schemas.microsoft.com/office/drawing/2014/main" id="{FD037B06-CA7D-7F44-BEA3-4FFDECFB061D}"/>
              </a:ext>
            </a:extLst>
          </p:cNvPr>
          <p:cNvSpPr txBox="1"/>
          <p:nvPr/>
        </p:nvSpPr>
        <p:spPr>
          <a:xfrm>
            <a:off x="5921297" y="1824343"/>
            <a:ext cx="2141933" cy="307777"/>
          </a:xfrm>
          <a:prstGeom prst="rect">
            <a:avLst/>
          </a:prstGeom>
          <a:noFill/>
        </p:spPr>
        <p:txBody>
          <a:bodyPr wrap="none" rtlCol="0">
            <a:spAutoFit/>
          </a:bodyPr>
          <a:lstStyle/>
          <a:p>
            <a:r>
              <a:rPr lang="en-US" dirty="0">
                <a:hlinkClick r:id="rId4"/>
              </a:rPr>
              <a:t>CLEANING UP TABLES</a:t>
            </a:r>
            <a:endParaRPr lang="en-US" dirty="0"/>
          </a:p>
        </p:txBody>
      </p:sp>
      <p:sp>
        <p:nvSpPr>
          <p:cNvPr id="8" name="TextBox 7">
            <a:extLst>
              <a:ext uri="{FF2B5EF4-FFF2-40B4-BE49-F238E27FC236}">
                <a16:creationId xmlns:a16="http://schemas.microsoft.com/office/drawing/2014/main" id="{4DC2635B-C9E2-5349-9029-4786D9F75740}"/>
              </a:ext>
            </a:extLst>
          </p:cNvPr>
          <p:cNvSpPr txBox="1"/>
          <p:nvPr/>
        </p:nvSpPr>
        <p:spPr>
          <a:xfrm>
            <a:off x="5921296" y="2132120"/>
            <a:ext cx="2351926" cy="307777"/>
          </a:xfrm>
          <a:prstGeom prst="rect">
            <a:avLst/>
          </a:prstGeom>
          <a:noFill/>
        </p:spPr>
        <p:txBody>
          <a:bodyPr wrap="none" rtlCol="0">
            <a:spAutoFit/>
          </a:bodyPr>
          <a:lstStyle/>
          <a:p>
            <a:r>
              <a:rPr lang="en-US" dirty="0">
                <a:hlinkClick r:id="rId5"/>
              </a:rPr>
              <a:t>SALVAGING PIE CHARTS</a:t>
            </a:r>
            <a:endParaRPr lang="en-US" dirty="0"/>
          </a:p>
        </p:txBody>
      </p:sp>
      <p:sp>
        <p:nvSpPr>
          <p:cNvPr id="4" name="Rectangle 3">
            <a:extLst>
              <a:ext uri="{FF2B5EF4-FFF2-40B4-BE49-F238E27FC236}">
                <a16:creationId xmlns:a16="http://schemas.microsoft.com/office/drawing/2014/main" id="{C3A96F4E-B369-FF45-89E3-C5C4AC9D38D9}"/>
              </a:ext>
            </a:extLst>
          </p:cNvPr>
          <p:cNvSpPr/>
          <p:nvPr/>
        </p:nvSpPr>
        <p:spPr>
          <a:xfrm>
            <a:off x="5921296" y="2457358"/>
            <a:ext cx="1962397" cy="307777"/>
          </a:xfrm>
          <a:prstGeom prst="rect">
            <a:avLst/>
          </a:prstGeom>
        </p:spPr>
        <p:txBody>
          <a:bodyPr wrap="none">
            <a:spAutoFit/>
          </a:bodyPr>
          <a:lstStyle/>
          <a:p>
            <a:r>
              <a:rPr lang="en-US" dirty="0">
                <a:hlinkClick r:id="rId6"/>
              </a:rPr>
              <a:t>CLEANING UP MAPS</a:t>
            </a:r>
            <a:endParaRPr lang="en-US" dirty="0"/>
          </a:p>
        </p:txBody>
      </p:sp>
    </p:spTree>
    <p:extLst>
      <p:ext uri="{BB962C8B-B14F-4D97-AF65-F5344CB8AC3E}">
        <p14:creationId xmlns:p14="http://schemas.microsoft.com/office/powerpoint/2010/main" val="316316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Shape 367"/>
          <p:cNvSpPr/>
          <p:nvPr/>
        </p:nvSpPr>
        <p:spPr>
          <a:xfrm>
            <a:off x="446485" y="1040309"/>
            <a:ext cx="8251031" cy="1973531"/>
          </a:xfrm>
          <a:prstGeom prst="rect">
            <a:avLst/>
          </a:prstGeom>
          <a:noFill/>
          <a:ln>
            <a:noFill/>
          </a:ln>
        </p:spPr>
        <p:txBody>
          <a:bodyPr lIns="0" tIns="0" rIns="0" bIns="0" anchor="t" anchorCtr="0">
            <a:noAutofit/>
          </a:bodyPr>
          <a:lstStyle/>
          <a:p>
            <a:pPr>
              <a:lnSpc>
                <a:spcPct val="88333"/>
              </a:lnSpc>
            </a:pPr>
            <a:endParaRPr sz="984" dirty="0">
              <a:latin typeface="Oswald"/>
              <a:ea typeface="Oswald"/>
              <a:cs typeface="Oswald"/>
              <a:sym typeface="Oswald"/>
            </a:endParaRPr>
          </a:p>
          <a:p>
            <a:pPr>
              <a:lnSpc>
                <a:spcPct val="88333"/>
              </a:lnSpc>
              <a:buSzPct val="25000"/>
            </a:pPr>
            <a:r>
              <a:rPr lang="en-US" sz="6750" b="1" dirty="0">
                <a:solidFill>
                  <a:srgbClr val="FFFFFF"/>
                </a:solidFill>
                <a:latin typeface="Georgia" panose="02040502050405020303" pitchFamily="18" charset="0"/>
                <a:ea typeface="Oswald"/>
                <a:cs typeface="Oswald"/>
                <a:sym typeface="Oswald"/>
              </a:rPr>
              <a:t>Color</a:t>
            </a:r>
          </a:p>
        </p:txBody>
      </p:sp>
    </p:spTree>
    <p:extLst>
      <p:ext uri="{BB962C8B-B14F-4D97-AF65-F5344CB8AC3E}">
        <p14:creationId xmlns:p14="http://schemas.microsoft.com/office/powerpoint/2010/main" val="3807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F34B78-2273-744D-BF52-00FB1D765A81}"/>
              </a:ext>
            </a:extLst>
          </p:cNvPr>
          <p:cNvSpPr>
            <a:spLocks noGrp="1"/>
          </p:cNvSpPr>
          <p:nvPr>
            <p:ph type="body" idx="2"/>
          </p:nvPr>
        </p:nvSpPr>
        <p:spPr/>
        <p:txBody>
          <a:bodyPr/>
          <a:lstStyle/>
          <a:p>
            <a:pPr marL="139700" indent="0">
              <a:buNone/>
            </a:pPr>
            <a:r>
              <a:rPr lang="en-US" sz="1800" dirty="0"/>
              <a:t>In Data Viz, you will generally use color in one of three ways:</a:t>
            </a:r>
          </a:p>
          <a:p>
            <a:pPr marL="139700" indent="0">
              <a:buNone/>
            </a:pPr>
            <a:endParaRPr lang="en-US" sz="1800" dirty="0"/>
          </a:p>
          <a:p>
            <a:r>
              <a:rPr lang="en-US" sz="1800" dirty="0"/>
              <a:t>Sequential</a:t>
            </a:r>
          </a:p>
          <a:p>
            <a:r>
              <a:rPr lang="en-US" sz="1800" dirty="0"/>
              <a:t>Divergent</a:t>
            </a:r>
          </a:p>
          <a:p>
            <a:r>
              <a:rPr lang="en-US" sz="1800" dirty="0"/>
              <a:t>Categorical</a:t>
            </a:r>
          </a:p>
        </p:txBody>
      </p:sp>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COLOR</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81622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SEQUENTIAL</a:t>
            </a:r>
          </a:p>
          <a:p>
            <a:pPr>
              <a:buClrTx/>
              <a:buFontTx/>
            </a:pPr>
            <a:endParaRPr lang="en-US" dirty="0">
              <a:latin typeface="Georgia" panose="02040502050405020303" pitchFamily="18" charset="0"/>
              <a:ea typeface="Oswald"/>
              <a:cs typeface="Oswald"/>
              <a:sym typeface="Oswald"/>
            </a:endParaRPr>
          </a:p>
        </p:txBody>
      </p:sp>
      <p:pic>
        <p:nvPicPr>
          <p:cNvPr id="7" name="Picture 6">
            <a:extLst>
              <a:ext uri="{FF2B5EF4-FFF2-40B4-BE49-F238E27FC236}">
                <a16:creationId xmlns:a16="http://schemas.microsoft.com/office/drawing/2014/main" id="{FDEA438D-C487-8847-924B-4A6C2F27086A}"/>
              </a:ext>
            </a:extLst>
          </p:cNvPr>
          <p:cNvPicPr>
            <a:picLocks noChangeAspect="1"/>
          </p:cNvPicPr>
          <p:nvPr/>
        </p:nvPicPr>
        <p:blipFill>
          <a:blip r:embed="rId3"/>
          <a:stretch>
            <a:fillRect/>
          </a:stretch>
        </p:blipFill>
        <p:spPr>
          <a:xfrm>
            <a:off x="2538848" y="1159727"/>
            <a:ext cx="3905569" cy="3210259"/>
          </a:xfrm>
          <a:prstGeom prst="rect">
            <a:avLst/>
          </a:prstGeom>
        </p:spPr>
      </p:pic>
    </p:spTree>
    <p:extLst>
      <p:ext uri="{BB962C8B-B14F-4D97-AF65-F5344CB8AC3E}">
        <p14:creationId xmlns:p14="http://schemas.microsoft.com/office/powerpoint/2010/main" val="345408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DIVERGENT</a:t>
            </a:r>
          </a:p>
          <a:p>
            <a:pPr>
              <a:buClrTx/>
              <a:buFontTx/>
            </a:pPr>
            <a:endParaRPr lang="en-US" dirty="0">
              <a:latin typeface="Georgia" panose="02040502050405020303" pitchFamily="18" charset="0"/>
              <a:ea typeface="Oswald"/>
              <a:cs typeface="Oswald"/>
              <a:sym typeface="Oswald"/>
            </a:endParaRPr>
          </a:p>
        </p:txBody>
      </p:sp>
      <p:pic>
        <p:nvPicPr>
          <p:cNvPr id="3" name="Picture 2">
            <a:extLst>
              <a:ext uri="{FF2B5EF4-FFF2-40B4-BE49-F238E27FC236}">
                <a16:creationId xmlns:a16="http://schemas.microsoft.com/office/drawing/2014/main" id="{E3BE99D9-6C20-F543-A737-C6B48160353C}"/>
              </a:ext>
            </a:extLst>
          </p:cNvPr>
          <p:cNvPicPr>
            <a:picLocks noChangeAspect="1"/>
          </p:cNvPicPr>
          <p:nvPr/>
        </p:nvPicPr>
        <p:blipFill rotWithShape="1">
          <a:blip r:embed="rId2"/>
          <a:srcRect t="3744"/>
          <a:stretch/>
        </p:blipFill>
        <p:spPr>
          <a:xfrm>
            <a:off x="1857904" y="1283457"/>
            <a:ext cx="5267457" cy="3165760"/>
          </a:xfrm>
          <a:prstGeom prst="rect">
            <a:avLst/>
          </a:prstGeom>
        </p:spPr>
      </p:pic>
    </p:spTree>
    <p:extLst>
      <p:ext uri="{BB962C8B-B14F-4D97-AF65-F5344CB8AC3E}">
        <p14:creationId xmlns:p14="http://schemas.microsoft.com/office/powerpoint/2010/main" val="258704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CATEGORICAL</a:t>
            </a:r>
          </a:p>
          <a:p>
            <a:pPr>
              <a:buClrTx/>
              <a:buFontTx/>
            </a:pPr>
            <a:endParaRPr lang="en-US" dirty="0">
              <a:latin typeface="Georgia" panose="02040502050405020303" pitchFamily="18" charset="0"/>
              <a:ea typeface="Oswald"/>
              <a:cs typeface="Oswald"/>
              <a:sym typeface="Oswald"/>
            </a:endParaRPr>
          </a:p>
        </p:txBody>
      </p:sp>
      <p:pic>
        <p:nvPicPr>
          <p:cNvPr id="5" name="Picture 4">
            <a:extLst>
              <a:ext uri="{FF2B5EF4-FFF2-40B4-BE49-F238E27FC236}">
                <a16:creationId xmlns:a16="http://schemas.microsoft.com/office/drawing/2014/main" id="{002C231B-90E6-7E4C-9E45-45F7ECA6508B}"/>
              </a:ext>
            </a:extLst>
          </p:cNvPr>
          <p:cNvPicPr>
            <a:picLocks noChangeAspect="1"/>
          </p:cNvPicPr>
          <p:nvPr/>
        </p:nvPicPr>
        <p:blipFill>
          <a:blip r:embed="rId2"/>
          <a:stretch>
            <a:fillRect/>
          </a:stretch>
        </p:blipFill>
        <p:spPr>
          <a:xfrm>
            <a:off x="712892" y="1091527"/>
            <a:ext cx="4356611" cy="3374393"/>
          </a:xfrm>
          <a:prstGeom prst="rect">
            <a:avLst/>
          </a:prstGeom>
        </p:spPr>
      </p:pic>
      <p:pic>
        <p:nvPicPr>
          <p:cNvPr id="7" name="Picture 6">
            <a:extLst>
              <a:ext uri="{FF2B5EF4-FFF2-40B4-BE49-F238E27FC236}">
                <a16:creationId xmlns:a16="http://schemas.microsoft.com/office/drawing/2014/main" id="{39B0E4CC-32F4-7043-BC63-56FC12507A74}"/>
              </a:ext>
            </a:extLst>
          </p:cNvPr>
          <p:cNvPicPr>
            <a:picLocks noChangeAspect="1"/>
          </p:cNvPicPr>
          <p:nvPr/>
        </p:nvPicPr>
        <p:blipFill>
          <a:blip r:embed="rId3"/>
          <a:stretch>
            <a:fillRect/>
          </a:stretch>
        </p:blipFill>
        <p:spPr>
          <a:xfrm>
            <a:off x="5285677" y="1111615"/>
            <a:ext cx="3334215" cy="3334215"/>
          </a:xfrm>
          <a:prstGeom prst="rect">
            <a:avLst/>
          </a:prstGeom>
        </p:spPr>
      </p:pic>
    </p:spTree>
    <p:extLst>
      <p:ext uri="{BB962C8B-B14F-4D97-AF65-F5344CB8AC3E}">
        <p14:creationId xmlns:p14="http://schemas.microsoft.com/office/powerpoint/2010/main" val="27095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Shape 367"/>
          <p:cNvSpPr/>
          <p:nvPr/>
        </p:nvSpPr>
        <p:spPr>
          <a:xfrm>
            <a:off x="446485" y="1040309"/>
            <a:ext cx="8251031" cy="1973531"/>
          </a:xfrm>
          <a:prstGeom prst="rect">
            <a:avLst/>
          </a:prstGeom>
          <a:noFill/>
          <a:ln>
            <a:noFill/>
          </a:ln>
        </p:spPr>
        <p:txBody>
          <a:bodyPr lIns="0" tIns="0" rIns="0" bIns="0" anchor="t" anchorCtr="0">
            <a:noAutofit/>
          </a:bodyPr>
          <a:lstStyle/>
          <a:p>
            <a:pPr>
              <a:lnSpc>
                <a:spcPct val="88333"/>
              </a:lnSpc>
            </a:pPr>
            <a:endParaRPr sz="984" dirty="0">
              <a:latin typeface="Oswald"/>
              <a:ea typeface="Oswald"/>
              <a:cs typeface="Oswald"/>
              <a:sym typeface="Oswald"/>
            </a:endParaRPr>
          </a:p>
          <a:p>
            <a:pPr>
              <a:lnSpc>
                <a:spcPct val="88333"/>
              </a:lnSpc>
              <a:buSzPct val="25000"/>
            </a:pPr>
            <a:r>
              <a:rPr lang="en-US" sz="6750" b="1" dirty="0">
                <a:solidFill>
                  <a:srgbClr val="FFFFFF"/>
                </a:solidFill>
                <a:latin typeface="Georgia" panose="02040502050405020303" pitchFamily="18" charset="0"/>
                <a:ea typeface="Oswald"/>
                <a:cs typeface="Oswald"/>
                <a:sym typeface="Oswald"/>
              </a:rPr>
              <a:t>Choosing The Right Chart</a:t>
            </a:r>
          </a:p>
        </p:txBody>
      </p:sp>
    </p:spTree>
    <p:extLst>
      <p:ext uri="{BB962C8B-B14F-4D97-AF65-F5344CB8AC3E}">
        <p14:creationId xmlns:p14="http://schemas.microsoft.com/office/powerpoint/2010/main" val="230881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 Placeholder 1">
            <a:extLst>
              <a:ext uri="{FF2B5EF4-FFF2-40B4-BE49-F238E27FC236}">
                <a16:creationId xmlns:a16="http://schemas.microsoft.com/office/drawing/2014/main" id="{FEDBB27E-CF09-A04E-B22F-266B91A4C41C}"/>
              </a:ext>
            </a:extLst>
          </p:cNvPr>
          <p:cNvSpPr>
            <a:spLocks noGrp="1"/>
          </p:cNvSpPr>
          <p:nvPr>
            <p:ph type="body" idx="2"/>
          </p:nvPr>
        </p:nvSpPr>
        <p:spPr>
          <a:xfrm>
            <a:off x="872877" y="968307"/>
            <a:ext cx="7757365" cy="1240273"/>
          </a:xfrm>
        </p:spPr>
        <p:txBody>
          <a:bodyPr/>
          <a:lstStyle/>
          <a:p>
            <a:r>
              <a:rPr lang="en-US" dirty="0"/>
              <a:t>Describe why data visualization is important.</a:t>
            </a:r>
          </a:p>
          <a:p>
            <a:endParaRPr lang="en-US" dirty="0"/>
          </a:p>
          <a:p>
            <a:r>
              <a:rPr lang="en-US" dirty="0"/>
              <a:t>Identify the characteristics of a good data visualization.</a:t>
            </a:r>
          </a:p>
          <a:p>
            <a:endParaRPr lang="en-US" dirty="0"/>
          </a:p>
          <a:p>
            <a:r>
              <a:rPr lang="en-US" dirty="0"/>
              <a:t>Understand the correct charts to use in the context.</a:t>
            </a:r>
          </a:p>
        </p:txBody>
      </p:sp>
      <p:sp>
        <p:nvSpPr>
          <p:cNvPr id="6" name="Shape 466">
            <a:extLst>
              <a:ext uri="{FF2B5EF4-FFF2-40B4-BE49-F238E27FC236}">
                <a16:creationId xmlns:a16="http://schemas.microsoft.com/office/drawing/2014/main" id="{1664569D-7231-9542-8BEF-3C8C0DC67D3F}"/>
              </a:ext>
            </a:extLst>
          </p:cNvPr>
          <p:cNvSpPr txBox="1">
            <a:spLocks noGrp="1"/>
          </p:cNvSpPr>
          <p:nvPr>
            <p:ph type="body" idx="4294967295"/>
          </p:nvPr>
        </p:nvSpPr>
        <p:spPr>
          <a:xfrm>
            <a:off x="872877" y="694283"/>
            <a:ext cx="3618756" cy="186408"/>
          </a:xfrm>
          <a:prstGeom prst="rect">
            <a:avLst/>
          </a:prstGeom>
          <a:noFill/>
          <a:ln>
            <a:noFill/>
          </a:ln>
        </p:spPr>
        <p:txBody>
          <a:bodyPr spcFirstLastPara="1" wrap="square" lIns="0" tIns="0" rIns="0" bIns="0" anchor="t" anchorCtr="0">
            <a:noAutofit/>
          </a:bodyPr>
          <a:lstStyle/>
          <a:p>
            <a:pPr marL="0" indent="0">
              <a:buNone/>
            </a:pPr>
            <a:r>
              <a:rPr lang="en-US" sz="1406" dirty="0">
                <a:latin typeface="Georgia" panose="02040502050405020303" pitchFamily="18" charset="0"/>
                <a:ea typeface="Oswald"/>
                <a:cs typeface="Oswald"/>
                <a:sym typeface="Oswald"/>
              </a:rPr>
              <a:t>LEARNING OBJECTIVES</a:t>
            </a:r>
            <a:endParaRPr sz="1406" dirty="0">
              <a:latin typeface="Georgia" panose="02040502050405020303" pitchFamily="18" charset="0"/>
              <a:ea typeface="Oswald"/>
              <a:cs typeface="Oswald"/>
              <a:sym typeface="Oswald"/>
            </a:endParaRPr>
          </a:p>
          <a:p>
            <a:pPr marL="0" indent="0"/>
            <a:endParaRPr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2383929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EC9DA8-E2B5-794D-A329-2075B641BBFD}"/>
              </a:ext>
            </a:extLst>
          </p:cNvPr>
          <p:cNvPicPr>
            <a:picLocks noChangeAspect="1"/>
          </p:cNvPicPr>
          <p:nvPr/>
        </p:nvPicPr>
        <p:blipFill>
          <a:blip r:embed="rId3"/>
          <a:stretch>
            <a:fillRect/>
          </a:stretch>
        </p:blipFill>
        <p:spPr>
          <a:xfrm>
            <a:off x="2464819" y="335012"/>
            <a:ext cx="4214362" cy="4696975"/>
          </a:xfrm>
          <a:prstGeom prst="rect">
            <a:avLst/>
          </a:prstGeom>
        </p:spPr>
      </p:pic>
      <p:pic>
        <p:nvPicPr>
          <p:cNvPr id="15" name="Shape 353" descr="Image">
            <a:extLst>
              <a:ext uri="{FF2B5EF4-FFF2-40B4-BE49-F238E27FC236}">
                <a16:creationId xmlns:a16="http://schemas.microsoft.com/office/drawing/2014/main" id="{0B88DE59-9066-6A4B-BE8D-6006183330EC}"/>
              </a:ext>
            </a:extLst>
          </p:cNvPr>
          <p:cNvPicPr preferRelativeResize="0">
            <a:picLocks/>
          </p:cNvPicPr>
          <p:nvPr/>
        </p:nvPicPr>
        <p:blipFill rotWithShape="1">
          <a:blip r:embed="rId4">
            <a:alphaModFix/>
          </a:blip>
          <a:srcRect l="451" r="451"/>
          <a:stretch/>
        </p:blipFill>
        <p:spPr>
          <a:xfrm>
            <a:off x="8078091" y="4797921"/>
            <a:ext cx="210102" cy="208956"/>
          </a:xfrm>
          <a:prstGeom prst="rect">
            <a:avLst/>
          </a:prstGeom>
          <a:noFill/>
          <a:ln>
            <a:noFill/>
          </a:ln>
        </p:spPr>
      </p:pic>
      <p:sp>
        <p:nvSpPr>
          <p:cNvPr id="16" name="Shape 291">
            <a:extLst>
              <a:ext uri="{FF2B5EF4-FFF2-40B4-BE49-F238E27FC236}">
                <a16:creationId xmlns:a16="http://schemas.microsoft.com/office/drawing/2014/main" id="{33B86579-5FB2-B649-946F-C656365F0FA0}"/>
              </a:ext>
            </a:extLst>
          </p:cNvPr>
          <p:cNvSpPr txBox="1">
            <a:spLocks/>
          </p:cNvSpPr>
          <p:nvPr/>
        </p:nvSpPr>
        <p:spPr>
          <a:xfrm>
            <a:off x="148543" y="4662725"/>
            <a:ext cx="2018190" cy="393600"/>
          </a:xfrm>
          <a:prstGeom prst="rect">
            <a:avLst/>
          </a:prstGeom>
          <a:noFill/>
          <a:ln>
            <a:noFill/>
          </a:ln>
        </p:spPr>
        <p:txBody>
          <a:bodyPr spcFirstLastPara="1" wrap="square" lIns="91266" tIns="91266" rIns="91266" bIns="91266"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912810"/>
            <a:fld id="{00000000-1234-1234-1234-123412341234}" type="slidenum">
              <a:rPr lang="en-US" sz="984" smtClean="0">
                <a:latin typeface="Arial" panose="020B0604020202020204" pitchFamily="34" charset="0"/>
                <a:cs typeface="Arial" panose="020B0604020202020204" pitchFamily="34" charset="0"/>
              </a:rPr>
              <a:pPr defTabSz="912810"/>
              <a:t>20</a:t>
            </a:fld>
            <a:r>
              <a:rPr lang="en-US" sz="984" dirty="0">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32288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BAR CHARTS</a:t>
            </a:r>
          </a:p>
          <a:p>
            <a:pPr>
              <a:buClrTx/>
              <a:buFontTx/>
            </a:pPr>
            <a:endParaRPr lang="en-US" dirty="0">
              <a:latin typeface="Georgia" panose="02040502050405020303" pitchFamily="18" charset="0"/>
              <a:ea typeface="Oswald"/>
              <a:cs typeface="Oswald"/>
              <a:sym typeface="Oswald"/>
            </a:endParaRPr>
          </a:p>
        </p:txBody>
      </p:sp>
      <p:sp>
        <p:nvSpPr>
          <p:cNvPr id="2" name="Rectangle 1">
            <a:extLst>
              <a:ext uri="{FF2B5EF4-FFF2-40B4-BE49-F238E27FC236}">
                <a16:creationId xmlns:a16="http://schemas.microsoft.com/office/drawing/2014/main" id="{43DA3F65-D81B-4B45-AFC4-83F4FE282B16}"/>
              </a:ext>
            </a:extLst>
          </p:cNvPr>
          <p:cNvSpPr/>
          <p:nvPr/>
        </p:nvSpPr>
        <p:spPr>
          <a:xfrm>
            <a:off x="758283" y="1213750"/>
            <a:ext cx="7348654" cy="738664"/>
          </a:xfrm>
          <a:prstGeom prst="rect">
            <a:avLst/>
          </a:prstGeom>
        </p:spPr>
        <p:txBody>
          <a:bodyPr wrap="square">
            <a:spAutoFit/>
          </a:bodyPr>
          <a:lstStyle/>
          <a:p>
            <a:pPr marL="139700" indent="0">
              <a:buNone/>
            </a:pPr>
            <a:r>
              <a:rPr lang="en-US" dirty="0">
                <a:latin typeface="Georgia" panose="02040502050405020303" pitchFamily="18" charset="0"/>
              </a:rPr>
              <a:t>Bar charts are one of the most common ways of visualizing data. Why? Because they make it easy to compare information, revealing highs and lows quickly. They are most effective when you have numerical data that splits neatly into different categories.</a:t>
            </a:r>
          </a:p>
        </p:txBody>
      </p:sp>
      <p:pic>
        <p:nvPicPr>
          <p:cNvPr id="4" name="Picture 3">
            <a:extLst>
              <a:ext uri="{FF2B5EF4-FFF2-40B4-BE49-F238E27FC236}">
                <a16:creationId xmlns:a16="http://schemas.microsoft.com/office/drawing/2014/main" id="{33CF2773-7BAA-5843-A78C-F3E09B78BAAD}"/>
              </a:ext>
            </a:extLst>
          </p:cNvPr>
          <p:cNvPicPr>
            <a:picLocks noChangeAspect="1"/>
          </p:cNvPicPr>
          <p:nvPr/>
        </p:nvPicPr>
        <p:blipFill>
          <a:blip r:embed="rId3"/>
          <a:stretch>
            <a:fillRect/>
          </a:stretch>
        </p:blipFill>
        <p:spPr>
          <a:xfrm>
            <a:off x="2682255" y="1952415"/>
            <a:ext cx="3870373" cy="2764552"/>
          </a:xfrm>
          <a:prstGeom prst="rect">
            <a:avLst/>
          </a:prstGeom>
        </p:spPr>
      </p:pic>
    </p:spTree>
    <p:extLst>
      <p:ext uri="{BB962C8B-B14F-4D97-AF65-F5344CB8AC3E}">
        <p14:creationId xmlns:p14="http://schemas.microsoft.com/office/powerpoint/2010/main" val="170687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BOX PLOTS</a:t>
            </a:r>
          </a:p>
          <a:p>
            <a:pPr>
              <a:buClrTx/>
              <a:buFontTx/>
            </a:pPr>
            <a:endParaRPr lang="en-US" dirty="0">
              <a:latin typeface="Georgia" panose="02040502050405020303" pitchFamily="18" charset="0"/>
              <a:ea typeface="Oswald"/>
              <a:cs typeface="Oswald"/>
              <a:sym typeface="Oswald"/>
            </a:endParaRPr>
          </a:p>
        </p:txBody>
      </p:sp>
      <p:sp>
        <p:nvSpPr>
          <p:cNvPr id="2" name="Rectangle 1">
            <a:extLst>
              <a:ext uri="{FF2B5EF4-FFF2-40B4-BE49-F238E27FC236}">
                <a16:creationId xmlns:a16="http://schemas.microsoft.com/office/drawing/2014/main" id="{43DA3F65-D81B-4B45-AFC4-83F4FE282B16}"/>
              </a:ext>
            </a:extLst>
          </p:cNvPr>
          <p:cNvSpPr/>
          <p:nvPr/>
        </p:nvSpPr>
        <p:spPr>
          <a:xfrm>
            <a:off x="758282" y="1213750"/>
            <a:ext cx="8040029" cy="738664"/>
          </a:xfrm>
          <a:prstGeom prst="rect">
            <a:avLst/>
          </a:prstGeom>
        </p:spPr>
        <p:txBody>
          <a:bodyPr wrap="square">
            <a:spAutoFit/>
          </a:bodyPr>
          <a:lstStyle/>
          <a:p>
            <a:pPr marL="139700" indent="0">
              <a:buNone/>
            </a:pPr>
            <a:r>
              <a:rPr lang="en-US" dirty="0">
                <a:latin typeface="Georgia" panose="02040502050405020303" pitchFamily="18" charset="0"/>
              </a:rPr>
              <a:t>The box plot is suitable for comparing range and distribution for groups of numerical data. It can be of use when you have have a continuous variable in one or more strata and you want to </a:t>
            </a:r>
            <a:r>
              <a:rPr lang="en-US" b="1" dirty="0">
                <a:latin typeface="Georgia" panose="02040502050405020303" pitchFamily="18" charset="0"/>
              </a:rPr>
              <a:t>visualize its distribution</a:t>
            </a:r>
            <a:r>
              <a:rPr lang="en-US" dirty="0">
                <a:latin typeface="Georgia" panose="02040502050405020303" pitchFamily="18" charset="0"/>
              </a:rPr>
              <a:t>. It is one of few statistical graph methods that show </a:t>
            </a:r>
            <a:r>
              <a:rPr lang="en-US" b="1" dirty="0">
                <a:latin typeface="Georgia" panose="02040502050405020303" pitchFamily="18" charset="0"/>
              </a:rPr>
              <a:t>outliers.</a:t>
            </a: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030A8E5B-2B9B-0447-B2AD-AE2AC0D3E6E8}"/>
              </a:ext>
            </a:extLst>
          </p:cNvPr>
          <p:cNvPicPr>
            <a:picLocks noChangeAspect="1"/>
          </p:cNvPicPr>
          <p:nvPr/>
        </p:nvPicPr>
        <p:blipFill>
          <a:blip r:embed="rId3"/>
          <a:stretch>
            <a:fillRect/>
          </a:stretch>
        </p:blipFill>
        <p:spPr>
          <a:xfrm>
            <a:off x="3044283" y="2006617"/>
            <a:ext cx="2988527" cy="2708156"/>
          </a:xfrm>
          <a:prstGeom prst="rect">
            <a:avLst/>
          </a:prstGeom>
        </p:spPr>
      </p:pic>
    </p:spTree>
    <p:extLst>
      <p:ext uri="{BB962C8B-B14F-4D97-AF65-F5344CB8AC3E}">
        <p14:creationId xmlns:p14="http://schemas.microsoft.com/office/powerpoint/2010/main" val="1940616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SCATTERPLOTS</a:t>
            </a:r>
          </a:p>
          <a:p>
            <a:pPr>
              <a:buClrTx/>
              <a:buFontTx/>
            </a:pPr>
            <a:endParaRPr lang="en-US" dirty="0">
              <a:latin typeface="Georgia" panose="02040502050405020303" pitchFamily="18" charset="0"/>
              <a:ea typeface="Oswald"/>
              <a:cs typeface="Oswald"/>
              <a:sym typeface="Oswald"/>
            </a:endParaRPr>
          </a:p>
        </p:txBody>
      </p:sp>
      <p:sp>
        <p:nvSpPr>
          <p:cNvPr id="2" name="Rectangle 1">
            <a:extLst>
              <a:ext uri="{FF2B5EF4-FFF2-40B4-BE49-F238E27FC236}">
                <a16:creationId xmlns:a16="http://schemas.microsoft.com/office/drawing/2014/main" id="{43DA3F65-D81B-4B45-AFC4-83F4FE282B16}"/>
              </a:ext>
            </a:extLst>
          </p:cNvPr>
          <p:cNvSpPr/>
          <p:nvPr/>
        </p:nvSpPr>
        <p:spPr>
          <a:xfrm>
            <a:off x="758282" y="1213750"/>
            <a:ext cx="8040029" cy="738664"/>
          </a:xfrm>
          <a:prstGeom prst="rect">
            <a:avLst/>
          </a:prstGeom>
        </p:spPr>
        <p:txBody>
          <a:bodyPr wrap="square">
            <a:spAutoFit/>
          </a:bodyPr>
          <a:lstStyle/>
          <a:p>
            <a:pPr marL="139700" indent="0">
              <a:buNone/>
            </a:pPr>
            <a:r>
              <a:rPr lang="en-US" dirty="0">
                <a:latin typeface="Georgia" panose="02040502050405020303" pitchFamily="18" charset="0"/>
              </a:rPr>
              <a:t>Scatter plots are great for showing the </a:t>
            </a:r>
            <a:r>
              <a:rPr lang="en-US" b="1" dirty="0">
                <a:latin typeface="Georgia" panose="02040502050405020303" pitchFamily="18" charset="0"/>
              </a:rPr>
              <a:t>relationship between two variables </a:t>
            </a:r>
            <a:r>
              <a:rPr lang="en-US" dirty="0">
                <a:latin typeface="Georgia" panose="02040502050405020303" pitchFamily="18" charset="0"/>
              </a:rPr>
              <a:t>since you can directly see the raw distribution of the data. They provide a sense </a:t>
            </a:r>
            <a:r>
              <a:rPr lang="en-US" b="1" dirty="0">
                <a:latin typeface="Georgia" panose="02040502050405020303" pitchFamily="18" charset="0"/>
              </a:rPr>
              <a:t>of trends, concentrations, and outliers.</a:t>
            </a:r>
          </a:p>
        </p:txBody>
      </p:sp>
      <p:pic>
        <p:nvPicPr>
          <p:cNvPr id="7" name="Picture 6">
            <a:extLst>
              <a:ext uri="{FF2B5EF4-FFF2-40B4-BE49-F238E27FC236}">
                <a16:creationId xmlns:a16="http://schemas.microsoft.com/office/drawing/2014/main" id="{E64BBF3A-9FF6-D143-83E6-94052AE24ACF}"/>
              </a:ext>
            </a:extLst>
          </p:cNvPr>
          <p:cNvPicPr>
            <a:picLocks noChangeAspect="1"/>
          </p:cNvPicPr>
          <p:nvPr/>
        </p:nvPicPr>
        <p:blipFill rotWithShape="1">
          <a:blip r:embed="rId3"/>
          <a:srcRect t="6676" r="7478" b="3323"/>
          <a:stretch/>
        </p:blipFill>
        <p:spPr>
          <a:xfrm>
            <a:off x="1438751" y="2036120"/>
            <a:ext cx="2487008" cy="2413217"/>
          </a:xfrm>
          <a:prstGeom prst="rect">
            <a:avLst/>
          </a:prstGeom>
        </p:spPr>
      </p:pic>
      <p:pic>
        <p:nvPicPr>
          <p:cNvPr id="4" name="Picture 3">
            <a:extLst>
              <a:ext uri="{FF2B5EF4-FFF2-40B4-BE49-F238E27FC236}">
                <a16:creationId xmlns:a16="http://schemas.microsoft.com/office/drawing/2014/main" id="{827CBD61-FD6B-7A4C-B20A-A6459C5BB11A}"/>
              </a:ext>
            </a:extLst>
          </p:cNvPr>
          <p:cNvPicPr>
            <a:picLocks noChangeAspect="1"/>
          </p:cNvPicPr>
          <p:nvPr/>
        </p:nvPicPr>
        <p:blipFill rotWithShape="1">
          <a:blip r:embed="rId4"/>
          <a:srcRect t="7322"/>
          <a:stretch/>
        </p:blipFill>
        <p:spPr>
          <a:xfrm>
            <a:off x="4966745" y="2036120"/>
            <a:ext cx="3066006" cy="2323297"/>
          </a:xfrm>
          <a:prstGeom prst="rect">
            <a:avLst/>
          </a:prstGeom>
        </p:spPr>
      </p:pic>
    </p:spTree>
    <p:extLst>
      <p:ext uri="{BB962C8B-B14F-4D97-AF65-F5344CB8AC3E}">
        <p14:creationId xmlns:p14="http://schemas.microsoft.com/office/powerpoint/2010/main" val="404700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HISTOGRAMS</a:t>
            </a:r>
          </a:p>
          <a:p>
            <a:pPr>
              <a:buClrTx/>
              <a:buFontTx/>
            </a:pPr>
            <a:endParaRPr lang="en-US" dirty="0">
              <a:latin typeface="Georgia" panose="02040502050405020303" pitchFamily="18" charset="0"/>
              <a:ea typeface="Oswald"/>
              <a:cs typeface="Oswald"/>
              <a:sym typeface="Oswald"/>
            </a:endParaRPr>
          </a:p>
        </p:txBody>
      </p:sp>
      <p:sp>
        <p:nvSpPr>
          <p:cNvPr id="2" name="Rectangle 1">
            <a:extLst>
              <a:ext uri="{FF2B5EF4-FFF2-40B4-BE49-F238E27FC236}">
                <a16:creationId xmlns:a16="http://schemas.microsoft.com/office/drawing/2014/main" id="{43DA3F65-D81B-4B45-AFC4-83F4FE282B16}"/>
              </a:ext>
            </a:extLst>
          </p:cNvPr>
          <p:cNvSpPr/>
          <p:nvPr/>
        </p:nvSpPr>
        <p:spPr>
          <a:xfrm>
            <a:off x="758282" y="1213750"/>
            <a:ext cx="8040029" cy="307777"/>
          </a:xfrm>
          <a:prstGeom prst="rect">
            <a:avLst/>
          </a:prstGeom>
        </p:spPr>
        <p:txBody>
          <a:bodyPr wrap="square">
            <a:spAutoFit/>
          </a:bodyPr>
          <a:lstStyle/>
          <a:p>
            <a:pPr marL="139700" indent="0">
              <a:buNone/>
            </a:pPr>
            <a:r>
              <a:rPr lang="en-US" dirty="0">
                <a:latin typeface="Georgia" panose="02040502050405020303" pitchFamily="18" charset="0"/>
              </a:rPr>
              <a:t>Histograms are useful when you want to see how your data are distributed across groups/buckets.</a:t>
            </a:r>
          </a:p>
        </p:txBody>
      </p:sp>
      <p:pic>
        <p:nvPicPr>
          <p:cNvPr id="4" name="Picture 3">
            <a:extLst>
              <a:ext uri="{FF2B5EF4-FFF2-40B4-BE49-F238E27FC236}">
                <a16:creationId xmlns:a16="http://schemas.microsoft.com/office/drawing/2014/main" id="{198CDF1F-BCB6-7242-B3AB-68DBB48255B8}"/>
              </a:ext>
            </a:extLst>
          </p:cNvPr>
          <p:cNvPicPr>
            <a:picLocks noChangeAspect="1"/>
          </p:cNvPicPr>
          <p:nvPr/>
        </p:nvPicPr>
        <p:blipFill>
          <a:blip r:embed="rId3"/>
          <a:stretch>
            <a:fillRect/>
          </a:stretch>
        </p:blipFill>
        <p:spPr>
          <a:xfrm>
            <a:off x="3133492" y="1691711"/>
            <a:ext cx="3262341" cy="2984333"/>
          </a:xfrm>
          <a:prstGeom prst="rect">
            <a:avLst/>
          </a:prstGeom>
        </p:spPr>
      </p:pic>
    </p:spTree>
    <p:extLst>
      <p:ext uri="{BB962C8B-B14F-4D97-AF65-F5344CB8AC3E}">
        <p14:creationId xmlns:p14="http://schemas.microsoft.com/office/powerpoint/2010/main" val="1336697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LINE CHARTS</a:t>
            </a:r>
          </a:p>
          <a:p>
            <a:pPr>
              <a:buClrTx/>
              <a:buFontTx/>
            </a:pPr>
            <a:endParaRPr lang="en-US" dirty="0">
              <a:latin typeface="Georgia" panose="02040502050405020303" pitchFamily="18" charset="0"/>
              <a:ea typeface="Oswald"/>
              <a:cs typeface="Oswald"/>
              <a:sym typeface="Oswald"/>
            </a:endParaRPr>
          </a:p>
        </p:txBody>
      </p:sp>
      <p:sp>
        <p:nvSpPr>
          <p:cNvPr id="2" name="Rectangle 1">
            <a:extLst>
              <a:ext uri="{FF2B5EF4-FFF2-40B4-BE49-F238E27FC236}">
                <a16:creationId xmlns:a16="http://schemas.microsoft.com/office/drawing/2014/main" id="{43DA3F65-D81B-4B45-AFC4-83F4FE282B16}"/>
              </a:ext>
            </a:extLst>
          </p:cNvPr>
          <p:cNvSpPr/>
          <p:nvPr/>
        </p:nvSpPr>
        <p:spPr>
          <a:xfrm>
            <a:off x="758282" y="1213750"/>
            <a:ext cx="8040029" cy="307777"/>
          </a:xfrm>
          <a:prstGeom prst="rect">
            <a:avLst/>
          </a:prstGeom>
        </p:spPr>
        <p:txBody>
          <a:bodyPr wrap="square">
            <a:spAutoFit/>
          </a:bodyPr>
          <a:lstStyle/>
          <a:p>
            <a:pPr marL="139700" indent="0">
              <a:buNone/>
            </a:pPr>
            <a:r>
              <a:rPr lang="en-US" dirty="0">
                <a:latin typeface="Georgia" panose="02040502050405020303" pitchFamily="18" charset="0"/>
              </a:rPr>
              <a:t>Line charts allow you to see information over time.</a:t>
            </a:r>
          </a:p>
        </p:txBody>
      </p:sp>
      <p:pic>
        <p:nvPicPr>
          <p:cNvPr id="5" name="Picture 4">
            <a:extLst>
              <a:ext uri="{FF2B5EF4-FFF2-40B4-BE49-F238E27FC236}">
                <a16:creationId xmlns:a16="http://schemas.microsoft.com/office/drawing/2014/main" id="{321559B7-75E9-A348-9DF2-838D6C926CDB}"/>
              </a:ext>
            </a:extLst>
          </p:cNvPr>
          <p:cNvPicPr>
            <a:picLocks noChangeAspect="1"/>
          </p:cNvPicPr>
          <p:nvPr/>
        </p:nvPicPr>
        <p:blipFill>
          <a:blip r:embed="rId3"/>
          <a:stretch>
            <a:fillRect/>
          </a:stretch>
        </p:blipFill>
        <p:spPr>
          <a:xfrm>
            <a:off x="3222702" y="1898734"/>
            <a:ext cx="3360524" cy="2696311"/>
          </a:xfrm>
          <a:prstGeom prst="rect">
            <a:avLst/>
          </a:prstGeom>
        </p:spPr>
      </p:pic>
    </p:spTree>
    <p:extLst>
      <p:ext uri="{BB962C8B-B14F-4D97-AF65-F5344CB8AC3E}">
        <p14:creationId xmlns:p14="http://schemas.microsoft.com/office/powerpoint/2010/main" val="2923435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572EB-5210-B34A-820C-8AE65F371AFF}"/>
              </a:ext>
            </a:extLst>
          </p:cNvPr>
          <p:cNvPicPr>
            <a:picLocks noChangeAspect="1"/>
          </p:cNvPicPr>
          <p:nvPr/>
        </p:nvPicPr>
        <p:blipFill>
          <a:blip r:embed="rId2"/>
          <a:stretch>
            <a:fillRect/>
          </a:stretch>
        </p:blipFill>
        <p:spPr>
          <a:xfrm>
            <a:off x="2708220" y="780459"/>
            <a:ext cx="4105175" cy="3638211"/>
          </a:xfrm>
          <a:prstGeom prst="ellipse">
            <a:avLst/>
          </a:prstGeom>
          <a:ln>
            <a:noFill/>
          </a:ln>
          <a:effectLst>
            <a:softEdge rad="112500"/>
          </a:effectLst>
        </p:spPr>
      </p:pic>
    </p:spTree>
    <p:extLst>
      <p:ext uri="{BB962C8B-B14F-4D97-AF65-F5344CB8AC3E}">
        <p14:creationId xmlns:p14="http://schemas.microsoft.com/office/powerpoint/2010/main" val="2822890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PIE CHARTS</a:t>
            </a:r>
          </a:p>
          <a:p>
            <a:pPr>
              <a:buClrTx/>
              <a:buFontTx/>
            </a:pPr>
            <a:endParaRPr lang="en-US" dirty="0">
              <a:latin typeface="Georgia" panose="02040502050405020303" pitchFamily="18" charset="0"/>
              <a:ea typeface="Oswald"/>
              <a:cs typeface="Oswald"/>
              <a:sym typeface="Oswald"/>
            </a:endParaRPr>
          </a:p>
        </p:txBody>
      </p:sp>
      <p:sp>
        <p:nvSpPr>
          <p:cNvPr id="7" name="Google Shape;2605;p375">
            <a:extLst>
              <a:ext uri="{FF2B5EF4-FFF2-40B4-BE49-F238E27FC236}">
                <a16:creationId xmlns:a16="http://schemas.microsoft.com/office/drawing/2014/main" id="{4A9A7C5D-D3F4-B14F-BB38-2D3688E450BD}"/>
              </a:ext>
            </a:extLst>
          </p:cNvPr>
          <p:cNvSpPr txBox="1">
            <a:spLocks noGrp="1"/>
          </p:cNvSpPr>
          <p:nvPr>
            <p:ph type="body" idx="2"/>
          </p:nvPr>
        </p:nvSpPr>
        <p:spPr>
          <a:xfrm>
            <a:off x="881377" y="1215353"/>
            <a:ext cx="7102896" cy="1242430"/>
          </a:xfrm>
          <a:prstGeom prst="rect">
            <a:avLst/>
          </a:prstGeom>
          <a:noFill/>
          <a:ln>
            <a:noFill/>
          </a:ln>
        </p:spPr>
        <p:txBody>
          <a:bodyPr spcFirstLastPara="1" wrap="square" lIns="91425" tIns="91425" rIns="91425" bIns="91425" anchor="t" anchorCtr="0">
            <a:noAutofit/>
          </a:bodyPr>
          <a:lstStyle/>
          <a:p>
            <a:r>
              <a:rPr lang="en-US" sz="1600" dirty="0"/>
              <a:t>Pie charts are the most commonly </a:t>
            </a:r>
            <a:r>
              <a:rPr lang="en-US" sz="1600" b="1" dirty="0"/>
              <a:t>misused</a:t>
            </a:r>
            <a:r>
              <a:rPr lang="en-US" sz="1600" dirty="0"/>
              <a:t> chart time.</a:t>
            </a:r>
          </a:p>
          <a:p>
            <a:endParaRPr lang="en-US" sz="1600" dirty="0"/>
          </a:p>
          <a:p>
            <a:r>
              <a:rPr lang="en-US" sz="1600" dirty="0"/>
              <a:t>If you want to compare data, leave it to bars or stacked bars. </a:t>
            </a:r>
          </a:p>
          <a:p>
            <a:endParaRPr lang="en-US" sz="1600" dirty="0"/>
          </a:p>
          <a:p>
            <a:r>
              <a:rPr lang="en-US" sz="1600" dirty="0"/>
              <a:t>If your viewer has to work to translate pie wedges into relevant data or compare pie charts to one another, the key points you're trying to convey might go unnoticed.</a:t>
            </a:r>
          </a:p>
          <a:p>
            <a:pPr marL="457200" marR="0" lvl="0" indent="-228600" algn="l" rtl="0">
              <a:lnSpc>
                <a:spcPct val="115000"/>
              </a:lnSpc>
              <a:spcBef>
                <a:spcPts val="0"/>
              </a:spcBef>
              <a:spcAft>
                <a:spcPts val="0"/>
              </a:spcAft>
              <a:buClr>
                <a:schemeClr val="dk2"/>
              </a:buClr>
              <a:buSzPts val="1800"/>
              <a:buFont typeface="Lato"/>
              <a:buNone/>
            </a:pPr>
            <a:endParaRPr sz="1800" i="0" u="none" strike="noStrike" cap="none" dirty="0"/>
          </a:p>
        </p:txBody>
      </p:sp>
    </p:spTree>
    <p:extLst>
      <p:ext uri="{BB962C8B-B14F-4D97-AF65-F5344CB8AC3E}">
        <p14:creationId xmlns:p14="http://schemas.microsoft.com/office/powerpoint/2010/main" val="384180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PIE CHARTS</a:t>
            </a:r>
          </a:p>
          <a:p>
            <a:pPr>
              <a:buClrTx/>
              <a:buFontTx/>
            </a:pPr>
            <a:endParaRPr lang="en-US" dirty="0">
              <a:latin typeface="Georgia" panose="02040502050405020303" pitchFamily="18" charset="0"/>
              <a:ea typeface="Oswald"/>
              <a:cs typeface="Oswald"/>
              <a:sym typeface="Oswald"/>
            </a:endParaRPr>
          </a:p>
        </p:txBody>
      </p:sp>
      <p:pic>
        <p:nvPicPr>
          <p:cNvPr id="8" name="Picture 7">
            <a:extLst>
              <a:ext uri="{FF2B5EF4-FFF2-40B4-BE49-F238E27FC236}">
                <a16:creationId xmlns:a16="http://schemas.microsoft.com/office/drawing/2014/main" id="{F5FCD6A0-7CFA-574A-A8F8-959DABA9F13F}"/>
              </a:ext>
            </a:extLst>
          </p:cNvPr>
          <p:cNvPicPr>
            <a:picLocks noChangeAspect="1"/>
          </p:cNvPicPr>
          <p:nvPr/>
        </p:nvPicPr>
        <p:blipFill>
          <a:blip r:embed="rId3"/>
          <a:stretch>
            <a:fillRect/>
          </a:stretch>
        </p:blipFill>
        <p:spPr>
          <a:xfrm>
            <a:off x="486570" y="1213323"/>
            <a:ext cx="7995959" cy="3089154"/>
          </a:xfrm>
          <a:prstGeom prst="rect">
            <a:avLst/>
          </a:prstGeom>
        </p:spPr>
      </p:pic>
    </p:spTree>
    <p:extLst>
      <p:ext uri="{BB962C8B-B14F-4D97-AF65-F5344CB8AC3E}">
        <p14:creationId xmlns:p14="http://schemas.microsoft.com/office/powerpoint/2010/main" val="4074533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88E01E-4086-264E-85BF-3AA82AFE2949}"/>
              </a:ext>
            </a:extLst>
          </p:cNvPr>
          <p:cNvPicPr>
            <a:picLocks noChangeAspect="1"/>
          </p:cNvPicPr>
          <p:nvPr/>
        </p:nvPicPr>
        <p:blipFill>
          <a:blip r:embed="rId2"/>
          <a:stretch>
            <a:fillRect/>
          </a:stretch>
        </p:blipFill>
        <p:spPr>
          <a:xfrm>
            <a:off x="2230244" y="815433"/>
            <a:ext cx="4683512" cy="3512634"/>
          </a:xfrm>
          <a:prstGeom prst="rect">
            <a:avLst/>
          </a:prstGeom>
        </p:spPr>
      </p:pic>
      <p:sp>
        <p:nvSpPr>
          <p:cNvPr id="12" name="Shape 466">
            <a:extLst>
              <a:ext uri="{FF2B5EF4-FFF2-40B4-BE49-F238E27FC236}">
                <a16:creationId xmlns:a16="http://schemas.microsoft.com/office/drawing/2014/main" id="{B2754446-590A-0C41-B6D0-38F954BD79BD}"/>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PIE CHARTS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51645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372"/>
          <p:cNvSpPr txBox="1">
            <a:spLocks noGrp="1"/>
          </p:cNvSpPr>
          <p:nvPr>
            <p:ph type="title"/>
          </p:nvPr>
        </p:nvSpPr>
        <p:spPr>
          <a:xfrm>
            <a:off x="636600" y="1777050"/>
            <a:ext cx="6770700" cy="15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400"/>
              <a:buFont typeface="Helvetica Neue"/>
              <a:buNone/>
            </a:pPr>
            <a:r>
              <a:rPr lang="en">
                <a:solidFill>
                  <a:srgbClr val="FFFFFF"/>
                </a:solidFill>
              </a:rPr>
              <a:t>Visual Communication</a:t>
            </a:r>
            <a:endParaRPr>
              <a:solidFill>
                <a:srgbClr val="FFFFFF"/>
              </a:solidFill>
            </a:endParaRPr>
          </a:p>
          <a:p>
            <a:pPr marL="0" marR="0" lvl="0" indent="0" algn="l" rtl="0">
              <a:lnSpc>
                <a:spcPct val="100000"/>
              </a:lnSpc>
              <a:spcBef>
                <a:spcPts val="0"/>
              </a:spcBef>
              <a:spcAft>
                <a:spcPts val="0"/>
              </a:spcAft>
              <a:buClr>
                <a:srgbClr val="FFFFFF"/>
              </a:buClr>
              <a:buSzPts val="8400"/>
              <a:buFont typeface="Helvetica Neue"/>
              <a:buNone/>
            </a:pPr>
            <a:endParaRPr>
              <a:solidFill>
                <a:srgbClr val="FFFFFF"/>
              </a:solidFill>
            </a:endParaRPr>
          </a:p>
        </p:txBody>
      </p:sp>
      <p:sp>
        <p:nvSpPr>
          <p:cNvPr id="2584" name="Google Shape;2584;p372"/>
          <p:cNvSpPr txBox="1">
            <a:spLocks noGrp="1"/>
          </p:cNvSpPr>
          <p:nvPr>
            <p:ph type="subTitle" idx="1"/>
          </p:nvPr>
        </p:nvSpPr>
        <p:spPr>
          <a:xfrm>
            <a:off x="681725" y="1221643"/>
            <a:ext cx="74577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Lato"/>
              <a:buNone/>
            </a:pPr>
            <a:r>
              <a:rPr lang="en"/>
              <a:t>Data Visualization</a:t>
            </a:r>
            <a:endParaRPr sz="1800" i="0" u="none" strike="noStrike" cap="none">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66">
            <a:extLst>
              <a:ext uri="{FF2B5EF4-FFF2-40B4-BE49-F238E27FC236}">
                <a16:creationId xmlns:a16="http://schemas.microsoft.com/office/drawing/2014/main" id="{C3E6439E-29B7-814A-AA74-E2181B90FA01}"/>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REMEMBER YOUR AUDIENCE</a:t>
            </a:r>
          </a:p>
          <a:p>
            <a:pPr>
              <a:buClrTx/>
              <a:buFontTx/>
            </a:pPr>
            <a:endParaRPr lang="en-US" dirty="0">
              <a:latin typeface="Georgia" panose="02040502050405020303" pitchFamily="18" charset="0"/>
              <a:ea typeface="Oswald"/>
              <a:cs typeface="Oswald"/>
              <a:sym typeface="Oswald"/>
            </a:endParaRPr>
          </a:p>
        </p:txBody>
      </p:sp>
      <p:sp>
        <p:nvSpPr>
          <p:cNvPr id="4" name="Text Placeholder 1">
            <a:extLst>
              <a:ext uri="{FF2B5EF4-FFF2-40B4-BE49-F238E27FC236}">
                <a16:creationId xmlns:a16="http://schemas.microsoft.com/office/drawing/2014/main" id="{8A0008EE-54AD-A041-A974-CC70E964CEDF}"/>
              </a:ext>
            </a:extLst>
          </p:cNvPr>
          <p:cNvSpPr>
            <a:spLocks noGrp="1"/>
          </p:cNvSpPr>
          <p:nvPr>
            <p:ph type="body" idx="2"/>
          </p:nvPr>
        </p:nvSpPr>
        <p:spPr>
          <a:xfrm>
            <a:off x="542375" y="1583344"/>
            <a:ext cx="8059250" cy="1242430"/>
          </a:xfrm>
        </p:spPr>
        <p:txBody>
          <a:bodyPr/>
          <a:lstStyle/>
          <a:p>
            <a:pPr lvl="0"/>
            <a:r>
              <a:rPr lang="en-US" sz="2000" dirty="0">
                <a:sym typeface="Proxima Nova"/>
              </a:rPr>
              <a:t>Think about your audience (executive vs. engineer)</a:t>
            </a:r>
          </a:p>
          <a:p>
            <a:pPr lvl="0"/>
            <a:endParaRPr lang="en-US" sz="2000" dirty="0">
              <a:sym typeface="Proxima Nova"/>
            </a:endParaRPr>
          </a:p>
          <a:p>
            <a:pPr lvl="0"/>
            <a:r>
              <a:rPr lang="en-US" sz="2000" dirty="0">
                <a:sym typeface="Proxima Nova"/>
              </a:rPr>
              <a:t>Review the contrast and sizing of elements</a:t>
            </a:r>
          </a:p>
          <a:p>
            <a:pPr lvl="0"/>
            <a:endParaRPr lang="en-US" sz="2000" dirty="0">
              <a:sym typeface="Proxima Nova"/>
            </a:endParaRPr>
          </a:p>
          <a:p>
            <a:pPr lvl="0"/>
            <a:r>
              <a:rPr lang="en-US" sz="2000" dirty="0">
                <a:sym typeface="Proxima Nova"/>
              </a:rPr>
              <a:t>Consider color-blindness</a:t>
            </a:r>
          </a:p>
          <a:p>
            <a:endParaRPr lang="en-US" dirty="0"/>
          </a:p>
        </p:txBody>
      </p:sp>
    </p:spTree>
    <p:extLst>
      <p:ext uri="{BB962C8B-B14F-4D97-AF65-F5344CB8AC3E}">
        <p14:creationId xmlns:p14="http://schemas.microsoft.com/office/powerpoint/2010/main" val="3601355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0C5B0-BD69-FB40-8891-D8705DE94E85}"/>
              </a:ext>
            </a:extLst>
          </p:cNvPr>
          <p:cNvSpPr>
            <a:spLocks noGrp="1"/>
          </p:cNvSpPr>
          <p:nvPr>
            <p:ph type="body" idx="2"/>
          </p:nvPr>
        </p:nvSpPr>
        <p:spPr>
          <a:xfrm>
            <a:off x="542375" y="1081539"/>
            <a:ext cx="8059250" cy="1242430"/>
          </a:xfrm>
        </p:spPr>
        <p:txBody>
          <a:bodyPr/>
          <a:lstStyle/>
          <a:p>
            <a:r>
              <a:rPr lang="en-US" sz="1400" dirty="0"/>
              <a:t>In this lesson, we will use the Python libraries </a:t>
            </a:r>
            <a:r>
              <a:rPr lang="en-US" sz="1400" u="sng" dirty="0">
                <a:hlinkClick r:id="rId2"/>
              </a:rPr>
              <a:t>Matplotlib</a:t>
            </a:r>
            <a:r>
              <a:rPr lang="en-US" sz="1400" dirty="0"/>
              <a:t> (Python plotting) and </a:t>
            </a:r>
            <a:r>
              <a:rPr lang="en-US" sz="1400" u="sng" dirty="0">
                <a:hlinkClick r:id="rId3"/>
              </a:rPr>
              <a:t>Seaborn</a:t>
            </a:r>
            <a:r>
              <a:rPr lang="en-US" sz="1400" dirty="0"/>
              <a:t> (statistical data visualization).</a:t>
            </a:r>
          </a:p>
          <a:p>
            <a:r>
              <a:rPr lang="en-US" sz="1400" dirty="0"/>
              <a:t>Many other Python libraries exist for making visualizations. Some of the most popular include:</a:t>
            </a:r>
          </a:p>
          <a:p>
            <a:pPr lvl="1"/>
            <a:r>
              <a:rPr lang="en-US" sz="1400" b="1" u="sng" dirty="0">
                <a:latin typeface="Georgia" panose="02040502050405020303" pitchFamily="18" charset="0"/>
                <a:hlinkClick r:id="rId4"/>
              </a:rPr>
              <a:t>Bokeh</a:t>
            </a:r>
            <a:r>
              <a:rPr lang="en-US" sz="1400" b="1" dirty="0">
                <a:latin typeface="Georgia" panose="02040502050405020303" pitchFamily="18" charset="0"/>
              </a:rPr>
              <a:t>:</a:t>
            </a:r>
            <a:r>
              <a:rPr lang="en-US" sz="1400" dirty="0">
                <a:latin typeface="Georgia" panose="02040502050405020303" pitchFamily="18" charset="0"/>
              </a:rPr>
              <a:t> Python visualization library that targets the web browser (e.g., in </a:t>
            </a:r>
            <a:r>
              <a:rPr lang="en-US" sz="1400" dirty="0" err="1">
                <a:latin typeface="Georgia" panose="02040502050405020303" pitchFamily="18" charset="0"/>
              </a:rPr>
              <a:t>Jupyter</a:t>
            </a:r>
            <a:r>
              <a:rPr lang="en-US" sz="1400" dirty="0">
                <a:latin typeface="Georgia" panose="02040502050405020303" pitchFamily="18" charset="0"/>
              </a:rPr>
              <a:t>). Makes interactive plots, dashboards, data applications, etc.</a:t>
            </a:r>
          </a:p>
          <a:p>
            <a:pPr lvl="1"/>
            <a:r>
              <a:rPr lang="en-US" sz="1400" b="1" u="sng" dirty="0">
                <a:latin typeface="Georgia" panose="02040502050405020303" pitchFamily="18" charset="0"/>
                <a:hlinkClick r:id="rId5"/>
              </a:rPr>
              <a:t>Graphviz</a:t>
            </a:r>
            <a:r>
              <a:rPr lang="en-US" sz="1400" b="1" dirty="0">
                <a:latin typeface="Georgia" panose="02040502050405020303" pitchFamily="18" charset="0"/>
              </a:rPr>
              <a:t>:</a:t>
            </a:r>
            <a:r>
              <a:rPr lang="en-US" sz="1400" dirty="0">
                <a:latin typeface="Georgia" panose="02040502050405020303" pitchFamily="18" charset="0"/>
              </a:rPr>
              <a:t> Popular visualization library for graph data structures (e.g., edges, vertices, etc.). Has Python extensions.</a:t>
            </a:r>
          </a:p>
          <a:p>
            <a:pPr lvl="1"/>
            <a:r>
              <a:rPr lang="en-US" sz="1400" b="1" u="sng" dirty="0">
                <a:latin typeface="Georgia" panose="02040502050405020303" pitchFamily="18" charset="0"/>
                <a:hlinkClick r:id="rId6"/>
              </a:rPr>
              <a:t>Basemap</a:t>
            </a:r>
            <a:r>
              <a:rPr lang="en-US" sz="1400" b="1" dirty="0">
                <a:latin typeface="Georgia" panose="02040502050405020303" pitchFamily="18" charset="0"/>
              </a:rPr>
              <a:t>:</a:t>
            </a:r>
            <a:r>
              <a:rPr lang="en-US" sz="1400" dirty="0">
                <a:latin typeface="Georgia" panose="02040502050405020303" pitchFamily="18" charset="0"/>
              </a:rPr>
              <a:t> Python Matplotlib extension for drawing static maps. There are many other Python libraries for plotting geographic data, including ones that might be easier to use, but many are not actively developed.</a:t>
            </a:r>
          </a:p>
          <a:p>
            <a:r>
              <a:rPr lang="en-US" sz="1400" dirty="0"/>
              <a:t>One of the most popular libraries for interactive visualizations in the web browser is D3. Because web browsers only natively run JavaScript, D3 requires knowledge of JavaScript:</a:t>
            </a:r>
          </a:p>
          <a:p>
            <a:r>
              <a:rPr lang="en-US" sz="1400" b="1" u="sng" dirty="0">
                <a:hlinkClick r:id="rId7"/>
              </a:rPr>
              <a:t>D3.js</a:t>
            </a:r>
            <a:r>
              <a:rPr lang="en-US" sz="1400" b="1" dirty="0"/>
              <a:t>:</a:t>
            </a:r>
            <a:r>
              <a:rPr lang="en-US" sz="1400" dirty="0"/>
              <a:t> JavaScript library for interactive web visualizations </a:t>
            </a:r>
            <a:r>
              <a:rPr lang="en-US" sz="1400" u="sng" dirty="0">
                <a:hlinkClick r:id="rId7"/>
              </a:rPr>
              <a:t>D3.js</a:t>
            </a:r>
            <a:r>
              <a:rPr lang="en-US" sz="1400" dirty="0"/>
              <a:t> | </a:t>
            </a:r>
            <a:r>
              <a:rPr lang="en-US" sz="1400" u="sng" dirty="0">
                <a:hlinkClick r:id="rId8"/>
              </a:rPr>
              <a:t>Examples</a:t>
            </a:r>
            <a:endParaRPr lang="en-US" sz="1400" dirty="0"/>
          </a:p>
          <a:p>
            <a:endParaRPr lang="en-US" dirty="0"/>
          </a:p>
        </p:txBody>
      </p:sp>
      <p:sp>
        <p:nvSpPr>
          <p:cNvPr id="4" name="Shape 466">
            <a:extLst>
              <a:ext uri="{FF2B5EF4-FFF2-40B4-BE49-F238E27FC236}">
                <a16:creationId xmlns:a16="http://schemas.microsoft.com/office/drawing/2014/main" id="{52559AC6-B0A9-9249-989F-567131A52456}"/>
              </a:ext>
            </a:extLst>
          </p:cNvPr>
          <p:cNvSpPr txBox="1">
            <a:spLocks/>
          </p:cNvSpPr>
          <p:nvPr/>
        </p:nvSpPr>
        <p:spPr>
          <a:xfrm>
            <a:off x="872877" y="605075"/>
            <a:ext cx="4000206" cy="1643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VISUALIZATION PROGRAMMING LIBRARIES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422014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0C5B0-BD69-FB40-8891-D8705DE94E85}"/>
              </a:ext>
            </a:extLst>
          </p:cNvPr>
          <p:cNvSpPr>
            <a:spLocks noGrp="1"/>
          </p:cNvSpPr>
          <p:nvPr>
            <p:ph type="body" idx="2"/>
          </p:nvPr>
        </p:nvSpPr>
        <p:spPr/>
        <p:txBody>
          <a:bodyPr/>
          <a:lstStyle/>
          <a:p>
            <a:r>
              <a:rPr lang="en-US" dirty="0">
                <a:hlinkClick r:id="rId2"/>
              </a:rPr>
              <a:t>Perceptual Edge “Cheat Sheet”</a:t>
            </a:r>
            <a:endParaRPr lang="en-US" dirty="0"/>
          </a:p>
          <a:p>
            <a:endParaRPr lang="en-US" dirty="0"/>
          </a:p>
          <a:p>
            <a:r>
              <a:rPr lang="en-US" dirty="0">
                <a:hlinkClick r:id="rId3"/>
              </a:rPr>
              <a:t>Improving Bad Charts</a:t>
            </a:r>
            <a:endParaRPr lang="en-US" dirty="0"/>
          </a:p>
          <a:p>
            <a:endParaRPr lang="en-US" dirty="0"/>
          </a:p>
          <a:p>
            <a:r>
              <a:rPr lang="en-US" dirty="0">
                <a:hlinkClick r:id="rId4"/>
              </a:rPr>
              <a:t>FiveThirtyEight Best and Weirdest Charts in 2018</a:t>
            </a:r>
            <a:endParaRPr lang="en-US" dirty="0"/>
          </a:p>
        </p:txBody>
      </p:sp>
      <p:sp>
        <p:nvSpPr>
          <p:cNvPr id="4" name="Shape 466">
            <a:extLst>
              <a:ext uri="{FF2B5EF4-FFF2-40B4-BE49-F238E27FC236}">
                <a16:creationId xmlns:a16="http://schemas.microsoft.com/office/drawing/2014/main" id="{52559AC6-B0A9-9249-989F-567131A52456}"/>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ADDITIONAL RESOURCES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219660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9150A-5233-7041-B88F-1AB887DC32EF}"/>
              </a:ext>
            </a:extLst>
          </p:cNvPr>
          <p:cNvSpPr>
            <a:spLocks noGrp="1"/>
          </p:cNvSpPr>
          <p:nvPr>
            <p:ph type="body" idx="2"/>
          </p:nvPr>
        </p:nvSpPr>
        <p:spPr/>
        <p:txBody>
          <a:bodyPr/>
          <a:lstStyle/>
          <a:p>
            <a:r>
              <a:rPr lang="en-US" sz="1600" dirty="0"/>
              <a:t>Because of the way the human brain processes information, charts or graphs that visualize large amounts of complex data are easier to understand than spreadsheets or reports. </a:t>
            </a:r>
          </a:p>
          <a:p>
            <a:endParaRPr lang="en-US" sz="1600" dirty="0"/>
          </a:p>
          <a:p>
            <a:r>
              <a:rPr lang="en-US" sz="1600" dirty="0"/>
              <a:t>Data visualization is a quick, easy way to convey concepts.</a:t>
            </a:r>
          </a:p>
          <a:p>
            <a:endParaRPr lang="en-US" sz="1600" dirty="0"/>
          </a:p>
          <a:p>
            <a:r>
              <a:rPr lang="en-US" sz="1600" dirty="0"/>
              <a:t>Summarizes large sets of information.</a:t>
            </a:r>
          </a:p>
          <a:p>
            <a:endParaRPr lang="en-US" sz="1600" dirty="0"/>
          </a:p>
          <a:p>
            <a:r>
              <a:rPr lang="en-US" sz="1600" b="1" dirty="0"/>
              <a:t>Information is only useful if it is understood.</a:t>
            </a:r>
          </a:p>
        </p:txBody>
      </p:sp>
      <p:sp>
        <p:nvSpPr>
          <p:cNvPr id="7" name="Shape 466">
            <a:extLst>
              <a:ext uri="{FF2B5EF4-FFF2-40B4-BE49-F238E27FC236}">
                <a16:creationId xmlns:a16="http://schemas.microsoft.com/office/drawing/2014/main" id="{8512F59A-AC85-5741-A4E4-896C597D763D}"/>
              </a:ext>
            </a:extLst>
          </p:cNvPr>
          <p:cNvSpPr txBox="1">
            <a:spLocks/>
          </p:cNvSpPr>
          <p:nvPr/>
        </p:nvSpPr>
        <p:spPr>
          <a:xfrm>
            <a:off x="872876" y="593924"/>
            <a:ext cx="5505621" cy="2647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WHY USE DATA VIZ?</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347604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B9405B-4E27-2343-B8A3-13666EC3E0EB}"/>
              </a:ext>
            </a:extLst>
          </p:cNvPr>
          <p:cNvPicPr>
            <a:picLocks noChangeAspect="1"/>
          </p:cNvPicPr>
          <p:nvPr/>
        </p:nvPicPr>
        <p:blipFill>
          <a:blip r:embed="rId2"/>
          <a:stretch>
            <a:fillRect/>
          </a:stretch>
        </p:blipFill>
        <p:spPr>
          <a:xfrm>
            <a:off x="1817649" y="618483"/>
            <a:ext cx="5227861" cy="3906534"/>
          </a:xfrm>
          <a:prstGeom prst="rect">
            <a:avLst/>
          </a:prstGeom>
        </p:spPr>
      </p:pic>
    </p:spTree>
    <p:extLst>
      <p:ext uri="{BB962C8B-B14F-4D97-AF65-F5344CB8AC3E}">
        <p14:creationId xmlns:p14="http://schemas.microsoft.com/office/powerpoint/2010/main" val="93256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3E344A-97BB-2442-9095-D50BC610FA16}"/>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04A1F4B5-A35D-C14D-8185-5A1A2F763A7D}"/>
              </a:ext>
            </a:extLst>
          </p:cNvPr>
          <p:cNvPicPr>
            <a:picLocks noChangeAspect="1"/>
          </p:cNvPicPr>
          <p:nvPr/>
        </p:nvPicPr>
        <p:blipFill>
          <a:blip r:embed="rId3"/>
          <a:stretch>
            <a:fillRect/>
          </a:stretch>
        </p:blipFill>
        <p:spPr>
          <a:xfrm>
            <a:off x="782067" y="1147625"/>
            <a:ext cx="7579866" cy="3147750"/>
          </a:xfrm>
          <a:prstGeom prst="rect">
            <a:avLst/>
          </a:prstGeom>
        </p:spPr>
      </p:pic>
      <p:sp>
        <p:nvSpPr>
          <p:cNvPr id="7" name="Shape 466">
            <a:extLst>
              <a:ext uri="{FF2B5EF4-FFF2-40B4-BE49-F238E27FC236}">
                <a16:creationId xmlns:a16="http://schemas.microsoft.com/office/drawing/2014/main" id="{62C6FC61-0941-9648-A3D9-688187B1871F}"/>
              </a:ext>
            </a:extLst>
          </p:cNvPr>
          <p:cNvSpPr txBox="1">
            <a:spLocks/>
          </p:cNvSpPr>
          <p:nvPr/>
        </p:nvSpPr>
        <p:spPr>
          <a:xfrm>
            <a:off x="872876" y="605075"/>
            <a:ext cx="5505621" cy="2647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VISUALIZATIONS DON’T HAVE TO BE CHARTS AND GRAPHS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206355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BE1A99-1016-054C-83BB-D3A4000C050D}"/>
              </a:ext>
            </a:extLst>
          </p:cNvPr>
          <p:cNvPicPr>
            <a:picLocks noChangeAspect="1"/>
          </p:cNvPicPr>
          <p:nvPr/>
        </p:nvPicPr>
        <p:blipFill>
          <a:blip r:embed="rId3"/>
          <a:stretch>
            <a:fillRect/>
          </a:stretch>
        </p:blipFill>
        <p:spPr>
          <a:xfrm>
            <a:off x="355957" y="2013313"/>
            <a:ext cx="3613185" cy="1105674"/>
          </a:xfrm>
          <a:prstGeom prst="rect">
            <a:avLst/>
          </a:prstGeom>
        </p:spPr>
      </p:pic>
      <p:pic>
        <p:nvPicPr>
          <p:cNvPr id="8" name="Picture 7">
            <a:extLst>
              <a:ext uri="{FF2B5EF4-FFF2-40B4-BE49-F238E27FC236}">
                <a16:creationId xmlns:a16="http://schemas.microsoft.com/office/drawing/2014/main" id="{33559A94-FA9F-8240-B958-9161E31FB766}"/>
              </a:ext>
            </a:extLst>
          </p:cNvPr>
          <p:cNvPicPr>
            <a:picLocks noChangeAspect="1"/>
          </p:cNvPicPr>
          <p:nvPr/>
        </p:nvPicPr>
        <p:blipFill>
          <a:blip r:embed="rId4"/>
          <a:stretch>
            <a:fillRect/>
          </a:stretch>
        </p:blipFill>
        <p:spPr>
          <a:xfrm>
            <a:off x="4332903" y="469575"/>
            <a:ext cx="4195097" cy="4124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Shape 466">
            <a:extLst>
              <a:ext uri="{FF2B5EF4-FFF2-40B4-BE49-F238E27FC236}">
                <a16:creationId xmlns:a16="http://schemas.microsoft.com/office/drawing/2014/main" id="{C64C5364-8649-C244-B6C5-AB7866A752B6}"/>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DOWNSIDE OF SUMMARY STATS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428389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374"/>
          <p:cNvSpPr txBox="1">
            <a:spLocks noGrp="1"/>
          </p:cNvSpPr>
          <p:nvPr>
            <p:ph type="title"/>
          </p:nvPr>
        </p:nvSpPr>
        <p:spPr>
          <a:xfrm>
            <a:off x="450750" y="411469"/>
            <a:ext cx="8251031" cy="3181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Raleway"/>
              <a:buNone/>
            </a:pPr>
            <a:r>
              <a:rPr lang="en" sz="2400" dirty="0">
                <a:solidFill>
                  <a:srgbClr val="000000"/>
                </a:solidFill>
                <a:latin typeface="Georgia" panose="02040502050405020303" pitchFamily="18" charset="0"/>
              </a:rPr>
              <a:t>CHOOSING VISUALIZATIONS</a:t>
            </a:r>
            <a:endParaRPr sz="2400" dirty="0">
              <a:solidFill>
                <a:srgbClr val="000000"/>
              </a:solidFill>
              <a:latin typeface="Georgia" panose="02040502050405020303" pitchFamily="18" charset="0"/>
            </a:endParaRPr>
          </a:p>
        </p:txBody>
      </p:sp>
      <p:pic>
        <p:nvPicPr>
          <p:cNvPr id="2599" name="Google Shape;2599;p374"/>
          <p:cNvPicPr preferRelativeResize="0"/>
          <p:nvPr/>
        </p:nvPicPr>
        <p:blipFill rotWithShape="1">
          <a:blip r:embed="rId3">
            <a:alphaModFix/>
          </a:blip>
          <a:srcRect b="3545"/>
          <a:stretch/>
        </p:blipFill>
        <p:spPr>
          <a:xfrm>
            <a:off x="2020888" y="952849"/>
            <a:ext cx="5620214" cy="37791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5" name="Google Shape;2605;p375"/>
          <p:cNvSpPr txBox="1">
            <a:spLocks noGrp="1"/>
          </p:cNvSpPr>
          <p:nvPr>
            <p:ph type="body" idx="2"/>
          </p:nvPr>
        </p:nvSpPr>
        <p:spPr>
          <a:xfrm>
            <a:off x="881377" y="1215353"/>
            <a:ext cx="7102896" cy="1242430"/>
          </a:xfrm>
          <a:prstGeom prst="rect">
            <a:avLst/>
          </a:prstGeom>
          <a:noFill/>
          <a:ln>
            <a:noFill/>
          </a:ln>
        </p:spPr>
        <p:txBody>
          <a:bodyPr spcFirstLastPara="1" wrap="square" lIns="91425" tIns="91425" rIns="91425" bIns="91425" anchor="t" anchorCtr="0">
            <a:noAutofit/>
          </a:bodyPr>
          <a:lstStyle/>
          <a:p>
            <a:r>
              <a:rPr lang="en-US" dirty="0"/>
              <a:t>Before you can effectively visualize data, you first have to understand the </a:t>
            </a:r>
            <a:r>
              <a:rPr lang="en-US" b="1" dirty="0" err="1"/>
              <a:t>preattentive</a:t>
            </a:r>
            <a:r>
              <a:rPr lang="en-US" b="1" dirty="0"/>
              <a:t> attributes </a:t>
            </a:r>
            <a:r>
              <a:rPr lang="en-US" dirty="0"/>
              <a:t>of visual perception. </a:t>
            </a:r>
          </a:p>
          <a:p>
            <a:endParaRPr lang="en-US" dirty="0"/>
          </a:p>
          <a:p>
            <a:r>
              <a:rPr lang="en-US" dirty="0"/>
              <a:t>These attributes — visual qualities like color, size and position — determine what draws our eyes when we look at something new.</a:t>
            </a:r>
          </a:p>
          <a:p>
            <a:endParaRPr lang="en-US" dirty="0"/>
          </a:p>
          <a:p>
            <a:r>
              <a:rPr lang="en-US" dirty="0"/>
              <a:t>Some attributes have more of an effect on our brains than others. The ones we tend to focus on most are </a:t>
            </a:r>
            <a:r>
              <a:rPr lang="en-US" b="1" dirty="0"/>
              <a:t>position, then color, then size.</a:t>
            </a:r>
          </a:p>
          <a:p>
            <a:pPr marL="457200" marR="0" lvl="0" indent="-228600" algn="l" rtl="0">
              <a:lnSpc>
                <a:spcPct val="115000"/>
              </a:lnSpc>
              <a:spcBef>
                <a:spcPts val="0"/>
              </a:spcBef>
              <a:spcAft>
                <a:spcPts val="0"/>
              </a:spcAft>
              <a:buClr>
                <a:schemeClr val="dk2"/>
              </a:buClr>
              <a:buSzPts val="1800"/>
              <a:buFont typeface="Lato"/>
              <a:buNone/>
            </a:pPr>
            <a:endParaRPr sz="1800" i="0" u="none" strike="noStrike" cap="none" dirty="0"/>
          </a:p>
        </p:txBody>
      </p:sp>
      <p:sp>
        <p:nvSpPr>
          <p:cNvPr id="8" name="Shape 466">
            <a:extLst>
              <a:ext uri="{FF2B5EF4-FFF2-40B4-BE49-F238E27FC236}">
                <a16:creationId xmlns:a16="http://schemas.microsoft.com/office/drawing/2014/main" id="{A65CBAA9-B819-4D4A-987F-DA914BCE3A79}"/>
              </a:ext>
            </a:extLst>
          </p:cNvPr>
          <p:cNvSpPr txBox="1">
            <a:spLocks/>
          </p:cNvSpPr>
          <p:nvPr/>
        </p:nvSpPr>
        <p:spPr>
          <a:xfrm>
            <a:off x="872877" y="605075"/>
            <a:ext cx="3618756" cy="1864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1000"/>
              </a:spcBef>
              <a:spcAft>
                <a:spcPts val="0"/>
              </a:spcAft>
              <a:buNone/>
              <a:defRPr sz="984" b="0" i="0" u="none" strike="noStrike" cap="none">
                <a:solidFill>
                  <a:srgbClr val="000000"/>
                </a:solidFill>
                <a:latin typeface="Arial"/>
                <a:ea typeface="Arial"/>
                <a:cs typeface="Arial"/>
                <a:sym typeface="Arial"/>
              </a:defRPr>
            </a:lvl1pPr>
            <a:lvl2pPr marL="660400" marR="0" lvl="1" indent="-78740"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2pPr>
            <a:lvl3pPr marL="1117600" marR="0" lvl="2"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3pPr>
            <a:lvl4pPr marL="1574800" marR="0" lvl="3"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4pPr>
            <a:lvl5pPr marL="2032000" marR="0" lvl="4" indent="-78739" algn="l" rtl="0">
              <a:lnSpc>
                <a:spcPct val="100000"/>
              </a:lnSpc>
              <a:spcBef>
                <a:spcPts val="1000"/>
              </a:spcBef>
              <a:spcAft>
                <a:spcPts val="0"/>
              </a:spcAft>
              <a:buFont typeface="Merriweather Sans"/>
              <a:buChar char="‣"/>
              <a:defRPr sz="984" b="0" i="0" u="none" strike="noStrike" cap="none">
                <a:solidFill>
                  <a:srgbClr val="000000"/>
                </a:solidFill>
                <a:latin typeface="Arial"/>
                <a:ea typeface="Arial"/>
                <a:cs typeface="Arial"/>
                <a:sym typeface="Arial"/>
              </a:defRPr>
            </a:lvl5pPr>
            <a:lvl6pPr marL="2654300" marR="0" lvl="5"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6pPr>
            <a:lvl7pPr marL="3009900" marR="0" lvl="6" indent="-78739"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7pPr>
            <a:lvl8pPr marL="3365500" marR="0" lvl="7"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8pPr>
            <a:lvl9pPr marL="3721100" marR="0" lvl="8" indent="-78740" algn="l" rtl="0">
              <a:lnSpc>
                <a:spcPct val="100000"/>
              </a:lnSpc>
              <a:spcBef>
                <a:spcPts val="1000"/>
              </a:spcBef>
              <a:spcAft>
                <a:spcPts val="0"/>
              </a:spcAft>
              <a:buFont typeface="Arial"/>
              <a:buChar char="•"/>
              <a:defRPr sz="984" b="0" i="0" u="none" strike="noStrike" cap="none">
                <a:solidFill>
                  <a:srgbClr val="000000"/>
                </a:solidFill>
                <a:latin typeface="Arial"/>
                <a:ea typeface="Arial"/>
                <a:cs typeface="Arial"/>
                <a:sym typeface="Arial"/>
              </a:defRPr>
            </a:lvl9pPr>
          </a:lstStyle>
          <a:p>
            <a:pPr>
              <a:buClrTx/>
              <a:buFontTx/>
            </a:pPr>
            <a:r>
              <a:rPr lang="en-US" sz="1406" dirty="0">
                <a:latin typeface="Georgia" panose="02040502050405020303" pitchFamily="18" charset="0"/>
                <a:ea typeface="Oswald"/>
                <a:cs typeface="Oswald"/>
                <a:sym typeface="Oswald"/>
              </a:rPr>
              <a:t>GENERAL VISUALIZATION RULES</a:t>
            </a:r>
          </a:p>
          <a:p>
            <a:pPr>
              <a:buClrTx/>
              <a:buFontTx/>
            </a:pPr>
            <a:endParaRPr lang="en-US"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4045284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1094</Words>
  <Application>Microsoft Macintosh PowerPoint</Application>
  <PresentationFormat>On-screen Show (16:9)</PresentationFormat>
  <Paragraphs>122</Paragraphs>
  <Slides>33</Slides>
  <Notes>23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33</vt:i4>
      </vt:variant>
    </vt:vector>
  </HeadingPairs>
  <TitlesOfParts>
    <vt:vector size="48" baseType="lpstr">
      <vt:lpstr>Raleway</vt:lpstr>
      <vt:lpstr>Proxima Nova Semibold</vt:lpstr>
      <vt:lpstr>Arial</vt:lpstr>
      <vt:lpstr>Gill Sans</vt:lpstr>
      <vt:lpstr>Merriweather Sans</vt:lpstr>
      <vt:lpstr>Georgia</vt:lpstr>
      <vt:lpstr>Oswald</vt:lpstr>
      <vt:lpstr>Proxima Nova</vt:lpstr>
      <vt:lpstr>Lato</vt:lpstr>
      <vt:lpstr>Helvetica Neue</vt:lpstr>
      <vt:lpstr>Simple Light</vt:lpstr>
      <vt:lpstr>Simple Light</vt:lpstr>
      <vt:lpstr>Simple Light</vt:lpstr>
      <vt:lpstr>White</vt:lpstr>
      <vt:lpstr>1_White</vt:lpstr>
      <vt:lpstr>PowerPoint Presentation</vt:lpstr>
      <vt:lpstr>PowerPoint Presentation</vt:lpstr>
      <vt:lpstr>Visual Communication </vt:lpstr>
      <vt:lpstr>PowerPoint Presentation</vt:lpstr>
      <vt:lpstr>PowerPoint Presentation</vt:lpstr>
      <vt:lpstr>PowerPoint Presentation</vt:lpstr>
      <vt:lpstr>PowerPoint Presentation</vt:lpstr>
      <vt:lpstr>CHOOSING VISUALIZATIONS</vt:lpstr>
      <vt:lpstr>PowerPoint Presentation</vt:lpstr>
      <vt:lpstr>GOOD DESIGN: GESTALT PRINCIPLES</vt:lpstr>
      <vt:lpstr>PowerPoint Presentation</vt:lpstr>
      <vt:lpstr>PowerPoint Presentation</vt:lpstr>
      <vt:lpstr>DATA IS BETTER NAKED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{_____}!</dc:title>
  <cp:lastModifiedBy>McCullough, Kevin</cp:lastModifiedBy>
  <cp:revision>36</cp:revision>
  <dcterms:modified xsi:type="dcterms:W3CDTF">2019-10-29T00:26:47Z</dcterms:modified>
</cp:coreProperties>
</file>